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7" r:id="rId3"/>
    <p:sldMasterId id="2147483700" r:id="rId4"/>
  </p:sldMasterIdLst>
  <p:notesMasterIdLst>
    <p:notesMasterId r:id="rId11"/>
  </p:notesMasterIdLst>
  <p:sldIdLst>
    <p:sldId id="671" r:id="rId5"/>
    <p:sldId id="664" r:id="rId6"/>
    <p:sldId id="672" r:id="rId7"/>
    <p:sldId id="673" r:id="rId8"/>
    <p:sldId id="675" r:id="rId9"/>
    <p:sldId id="674" r:id="rId10"/>
  </p:sldIdLst>
  <p:sldSz cx="12192000" cy="6858000"/>
  <p:notesSz cx="6888163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67C6E5-5BEA-4038-B446-9544A1E2317E}" name="Hofmann, Adina" initials="HA" userId="S::adina.hofmann@iwm.fraunhofer.de::7fe1f3a7-7909-4d4c-899a-4799fb4c10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AFAFAF"/>
    <a:srgbClr val="63B0FE"/>
    <a:srgbClr val="7ECFF2"/>
    <a:srgbClr val="014DA2"/>
    <a:srgbClr val="00519E"/>
    <a:srgbClr val="CBCBCB"/>
    <a:srgbClr val="B0B0B0"/>
    <a:srgbClr val="E6E6E6"/>
    <a:srgbClr val="63B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21"/>
    <p:restoredTop sz="94916"/>
  </p:normalViewPr>
  <p:slideViewPr>
    <p:cSldViewPr snapToGrid="0">
      <p:cViewPr varScale="1">
        <p:scale>
          <a:sx n="135" d="100"/>
          <a:sy n="135" d="100"/>
        </p:scale>
        <p:origin x="92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Slawik" userId="ca4b13ba-d4d0-4c2a-b792-c95d8f7510da" providerId="ADAL" clId="{987AD767-5EFE-C549-889E-4808830C6F0A}"/>
    <pc:docChg chg="undo redo custSel addSld delSld modSld modMainMaster">
      <pc:chgData name="Sebastian Slawik" userId="ca4b13ba-d4d0-4c2a-b792-c95d8f7510da" providerId="ADAL" clId="{987AD767-5EFE-C549-889E-4808830C6F0A}" dt="2024-09-06T10:49:17.424" v="158" actId="20577"/>
      <pc:docMkLst>
        <pc:docMk/>
      </pc:docMkLst>
      <pc:sldChg chg="modSp mod">
        <pc:chgData name="Sebastian Slawik" userId="ca4b13ba-d4d0-4c2a-b792-c95d8f7510da" providerId="ADAL" clId="{987AD767-5EFE-C549-889E-4808830C6F0A}" dt="2024-09-06T10:49:17.424" v="158" actId="20577"/>
        <pc:sldMkLst>
          <pc:docMk/>
          <pc:sldMk cId="799319310" sldId="667"/>
        </pc:sldMkLst>
        <pc:spChg chg="mod">
          <ac:chgData name="Sebastian Slawik" userId="ca4b13ba-d4d0-4c2a-b792-c95d8f7510da" providerId="ADAL" clId="{987AD767-5EFE-C549-889E-4808830C6F0A}" dt="2024-09-06T10:49:17.424" v="158" actId="20577"/>
          <ac:spMkLst>
            <pc:docMk/>
            <pc:sldMk cId="799319310" sldId="667"/>
            <ac:spMk id="3" creationId="{EF945BBC-8EE4-0D28-C7DA-383BFBF79800}"/>
          </ac:spMkLst>
        </pc:spChg>
        <pc:spChg chg="mod">
          <ac:chgData name="Sebastian Slawik" userId="ca4b13ba-d4d0-4c2a-b792-c95d8f7510da" providerId="ADAL" clId="{987AD767-5EFE-C549-889E-4808830C6F0A}" dt="2024-09-06T10:37:28.248" v="74" actId="207"/>
          <ac:spMkLst>
            <pc:docMk/>
            <pc:sldMk cId="799319310" sldId="667"/>
            <ac:spMk id="5" creationId="{0F20F65C-6C0C-2F0F-523B-B1D88B6C1CF1}"/>
          </ac:spMkLst>
        </pc:spChg>
      </pc:sldChg>
      <pc:sldChg chg="modSp mod">
        <pc:chgData name="Sebastian Slawik" userId="ca4b13ba-d4d0-4c2a-b792-c95d8f7510da" providerId="ADAL" clId="{987AD767-5EFE-C549-889E-4808830C6F0A}" dt="2024-09-06T10:42:19.944" v="94" actId="20577"/>
        <pc:sldMkLst>
          <pc:docMk/>
          <pc:sldMk cId="1966879015" sldId="668"/>
        </pc:sldMkLst>
        <pc:spChg chg="mod">
          <ac:chgData name="Sebastian Slawik" userId="ca4b13ba-d4d0-4c2a-b792-c95d8f7510da" providerId="ADAL" clId="{987AD767-5EFE-C549-889E-4808830C6F0A}" dt="2024-09-06T10:42:19.944" v="94" actId="20577"/>
          <ac:spMkLst>
            <pc:docMk/>
            <pc:sldMk cId="1966879015" sldId="668"/>
            <ac:spMk id="3" creationId="{8B58069B-5477-C325-76DE-EFA7F8640518}"/>
          </ac:spMkLst>
        </pc:spChg>
      </pc:sldChg>
      <pc:sldChg chg="del">
        <pc:chgData name="Sebastian Slawik" userId="ca4b13ba-d4d0-4c2a-b792-c95d8f7510da" providerId="ADAL" clId="{987AD767-5EFE-C549-889E-4808830C6F0A}" dt="2024-09-06T10:34:34.820" v="38" actId="2696"/>
        <pc:sldMkLst>
          <pc:docMk/>
          <pc:sldMk cId="2386428607" sldId="669"/>
        </pc:sldMkLst>
      </pc:sldChg>
      <pc:sldChg chg="modSp new mod">
        <pc:chgData name="Sebastian Slawik" userId="ca4b13ba-d4d0-4c2a-b792-c95d8f7510da" providerId="ADAL" clId="{987AD767-5EFE-C549-889E-4808830C6F0A}" dt="2024-09-06T10:47:05.784" v="147" actId="1035"/>
        <pc:sldMkLst>
          <pc:docMk/>
          <pc:sldMk cId="803608055" sldId="671"/>
        </pc:sldMkLst>
        <pc:spChg chg="mod">
          <ac:chgData name="Sebastian Slawik" userId="ca4b13ba-d4d0-4c2a-b792-c95d8f7510da" providerId="ADAL" clId="{987AD767-5EFE-C549-889E-4808830C6F0A}" dt="2024-09-06T10:47:05.784" v="147" actId="1035"/>
          <ac:spMkLst>
            <pc:docMk/>
            <pc:sldMk cId="803608055" sldId="671"/>
            <ac:spMk id="4" creationId="{2A7CD343-20AB-8508-C5AA-F1A3D8763D81}"/>
          </ac:spMkLst>
        </pc:spChg>
      </pc:sldChg>
      <pc:sldMasterChg chg="modSldLayout">
        <pc:chgData name="Sebastian Slawik" userId="ca4b13ba-d4d0-4c2a-b792-c95d8f7510da" providerId="ADAL" clId="{987AD767-5EFE-C549-889E-4808830C6F0A}" dt="2024-09-06T10:48:40.143" v="156" actId="1037"/>
        <pc:sldMasterMkLst>
          <pc:docMk/>
          <pc:sldMasterMk cId="3628801742" sldId="2147483717"/>
        </pc:sldMasterMkLst>
        <pc:sldLayoutChg chg="modSp mod">
          <pc:chgData name="Sebastian Slawik" userId="ca4b13ba-d4d0-4c2a-b792-c95d8f7510da" providerId="ADAL" clId="{987AD767-5EFE-C549-889E-4808830C6F0A}" dt="2024-09-06T10:48:02.294" v="155" actId="1035"/>
          <pc:sldLayoutMkLst>
            <pc:docMk/>
            <pc:sldMasterMk cId="3628801742" sldId="2147483717"/>
            <pc:sldLayoutMk cId="3992607724" sldId="2147483741"/>
          </pc:sldLayoutMkLst>
          <pc:spChg chg="mod">
            <ac:chgData name="Sebastian Slawik" userId="ca4b13ba-d4d0-4c2a-b792-c95d8f7510da" providerId="ADAL" clId="{987AD767-5EFE-C549-889E-4808830C6F0A}" dt="2024-09-06T10:44:39.936" v="127" actId="1038"/>
            <ac:spMkLst>
              <pc:docMk/>
              <pc:sldMasterMk cId="3628801742" sldId="2147483717"/>
              <pc:sldLayoutMk cId="3992607724" sldId="2147483741"/>
              <ac:spMk id="4" creationId="{00000000-0000-0000-0000-000000000000}"/>
            </ac:spMkLst>
          </pc:spChg>
          <pc:spChg chg="mod">
            <ac:chgData name="Sebastian Slawik" userId="ca4b13ba-d4d0-4c2a-b792-c95d8f7510da" providerId="ADAL" clId="{987AD767-5EFE-C549-889E-4808830C6F0A}" dt="2024-09-06T10:32:49.079" v="35" actId="20577"/>
            <ac:spMkLst>
              <pc:docMk/>
              <pc:sldMasterMk cId="3628801742" sldId="2147483717"/>
              <pc:sldLayoutMk cId="3992607724" sldId="2147483741"/>
              <ac:spMk id="7" creationId="{FD164D73-E47C-B947-94BC-41FF8CF39822}"/>
            </ac:spMkLst>
          </pc:spChg>
          <pc:spChg chg="mod">
            <ac:chgData name="Sebastian Slawik" userId="ca4b13ba-d4d0-4c2a-b792-c95d8f7510da" providerId="ADAL" clId="{987AD767-5EFE-C549-889E-4808830C6F0A}" dt="2024-09-06T10:38:49.870" v="78" actId="255"/>
            <ac:spMkLst>
              <pc:docMk/>
              <pc:sldMasterMk cId="3628801742" sldId="2147483717"/>
              <pc:sldLayoutMk cId="3992607724" sldId="2147483741"/>
              <ac:spMk id="19" creationId="{11AF0A00-3EB1-B6FC-8114-B6809BDC0998}"/>
            </ac:spMkLst>
          </pc:spChg>
          <pc:spChg chg="mod">
            <ac:chgData name="Sebastian Slawik" userId="ca4b13ba-d4d0-4c2a-b792-c95d8f7510da" providerId="ADAL" clId="{987AD767-5EFE-C549-889E-4808830C6F0A}" dt="2024-09-06T10:48:02.294" v="155" actId="1035"/>
            <ac:spMkLst>
              <pc:docMk/>
              <pc:sldMasterMk cId="3628801742" sldId="2147483717"/>
              <pc:sldLayoutMk cId="3992607724" sldId="2147483741"/>
              <ac:spMk id="118" creationId="{9710E50C-9908-6CD5-4966-29769E19E004}"/>
            </ac:spMkLst>
          </pc:spChg>
        </pc:sldLayoutChg>
        <pc:sldLayoutChg chg="modSp mod">
          <pc:chgData name="Sebastian Slawik" userId="ca4b13ba-d4d0-4c2a-b792-c95d8f7510da" providerId="ADAL" clId="{987AD767-5EFE-C549-889E-4808830C6F0A}" dt="2024-09-06T10:48:40.143" v="156" actId="1037"/>
          <pc:sldLayoutMkLst>
            <pc:docMk/>
            <pc:sldMasterMk cId="3628801742" sldId="2147483717"/>
            <pc:sldLayoutMk cId="940535954" sldId="2147483742"/>
          </pc:sldLayoutMkLst>
          <pc:spChg chg="mod">
            <ac:chgData name="Sebastian Slawik" userId="ca4b13ba-d4d0-4c2a-b792-c95d8f7510da" providerId="ADAL" clId="{987AD767-5EFE-C549-889E-4808830C6F0A}" dt="2024-09-06T09:11:19.663" v="7" actId="34135"/>
            <ac:spMkLst>
              <pc:docMk/>
              <pc:sldMasterMk cId="3628801742" sldId="2147483717"/>
              <pc:sldLayoutMk cId="940535954" sldId="2147483742"/>
              <ac:spMk id="2" creationId="{31FEF577-A6EA-D699-D467-55EE6E41A2DC}"/>
            </ac:spMkLst>
          </pc:spChg>
          <pc:spChg chg="mod">
            <ac:chgData name="Sebastian Slawik" userId="ca4b13ba-d4d0-4c2a-b792-c95d8f7510da" providerId="ADAL" clId="{987AD767-5EFE-C549-889E-4808830C6F0A}" dt="2024-09-06T10:48:40.143" v="156" actId="1037"/>
            <ac:spMkLst>
              <pc:docMk/>
              <pc:sldMasterMk cId="3628801742" sldId="2147483717"/>
              <pc:sldLayoutMk cId="940535954" sldId="2147483742"/>
              <ac:spMk id="4" creationId="{00000000-0000-0000-0000-000000000000}"/>
            </ac:spMkLst>
          </pc:spChg>
          <pc:spChg chg="mod">
            <ac:chgData name="Sebastian Slawik" userId="ca4b13ba-d4d0-4c2a-b792-c95d8f7510da" providerId="ADAL" clId="{987AD767-5EFE-C549-889E-4808830C6F0A}" dt="2024-09-06T10:36:25.669" v="70" actId="1036"/>
            <ac:spMkLst>
              <pc:docMk/>
              <pc:sldMasterMk cId="3628801742" sldId="2147483717"/>
              <pc:sldLayoutMk cId="940535954" sldId="2147483742"/>
              <ac:spMk id="10" creationId="{A4F6A89F-4A8E-4131-A8FE-574D48BF7EB9}"/>
            </ac:spMkLst>
          </pc:spChg>
          <pc:spChg chg="mod">
            <ac:chgData name="Sebastian Slawik" userId="ca4b13ba-d4d0-4c2a-b792-c95d8f7510da" providerId="ADAL" clId="{987AD767-5EFE-C549-889E-4808830C6F0A}" dt="2024-09-06T10:38:58.872" v="79" actId="255"/>
            <ac:spMkLst>
              <pc:docMk/>
              <pc:sldMasterMk cId="3628801742" sldId="2147483717"/>
              <pc:sldLayoutMk cId="940535954" sldId="2147483742"/>
              <ac:spMk id="19" creationId="{11AF0A00-3EB1-B6FC-8114-B6809BDC0998}"/>
            </ac:spMkLst>
          </pc:spChg>
          <pc:spChg chg="mod">
            <ac:chgData name="Sebastian Slawik" userId="ca4b13ba-d4d0-4c2a-b792-c95d8f7510da" providerId="ADAL" clId="{987AD767-5EFE-C549-889E-4808830C6F0A}" dt="2024-09-06T10:47:14.459" v="151" actId="1035"/>
            <ac:spMkLst>
              <pc:docMk/>
              <pc:sldMasterMk cId="3628801742" sldId="2147483717"/>
              <pc:sldLayoutMk cId="940535954" sldId="2147483742"/>
              <ac:spMk id="118" creationId="{9710E50C-9908-6CD5-4966-29769E19E004}"/>
            </ac:spMkLst>
          </pc:spChg>
        </pc:sldLayoutChg>
      </pc:sldMasterChg>
    </pc:docChg>
  </pc:docChgLst>
  <pc:docChgLst>
    <pc:chgData name="Sebastian Slawik" userId="ca4b13ba-d4d0-4c2a-b792-c95d8f7510da" providerId="ADAL" clId="{39354D69-EFF0-7E40-B252-68F14568A0CF}"/>
    <pc:docChg chg="custSel addSld delSld modSld sldOrd">
      <pc:chgData name="Sebastian Slawik" userId="ca4b13ba-d4d0-4c2a-b792-c95d8f7510da" providerId="ADAL" clId="{39354D69-EFF0-7E40-B252-68F14568A0CF}" dt="2024-11-04T08:08:16.245" v="729" actId="2696"/>
      <pc:docMkLst>
        <pc:docMk/>
      </pc:docMkLst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4230124737" sldId="644"/>
        </pc:sldMkLst>
      </pc:sldChg>
      <pc:sldChg chg="del">
        <pc:chgData name="Sebastian Slawik" userId="ca4b13ba-d4d0-4c2a-b792-c95d8f7510da" providerId="ADAL" clId="{39354D69-EFF0-7E40-B252-68F14568A0CF}" dt="2024-11-03T11:33:41.516" v="121" actId="2696"/>
        <pc:sldMkLst>
          <pc:docMk/>
          <pc:sldMk cId="3991841659" sldId="651"/>
        </pc:sldMkLst>
      </pc:sldChg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3433882648" sldId="654"/>
        </pc:sldMkLst>
      </pc:sldChg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4161341912" sldId="655"/>
        </pc:sldMkLst>
      </pc:sldChg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1598016144" sldId="662"/>
        </pc:sldMkLst>
      </pc:sldChg>
      <pc:sldChg chg="modSp mod">
        <pc:chgData name="Sebastian Slawik" userId="ca4b13ba-d4d0-4c2a-b792-c95d8f7510da" providerId="ADAL" clId="{39354D69-EFF0-7E40-B252-68F14568A0CF}" dt="2024-11-03T14:29:45.643" v="595" actId="20577"/>
        <pc:sldMkLst>
          <pc:docMk/>
          <pc:sldMk cId="3351502074" sldId="664"/>
        </pc:sldMkLst>
        <pc:spChg chg="mod">
          <ac:chgData name="Sebastian Slawik" userId="ca4b13ba-d4d0-4c2a-b792-c95d8f7510da" providerId="ADAL" clId="{39354D69-EFF0-7E40-B252-68F14568A0CF}" dt="2024-11-03T14:29:45.643" v="595" actId="20577"/>
          <ac:spMkLst>
            <pc:docMk/>
            <pc:sldMk cId="3351502074" sldId="664"/>
            <ac:spMk id="2" creationId="{0A1825C1-7C4E-1536-B73D-21A730D51AE5}"/>
          </ac:spMkLst>
        </pc:spChg>
        <pc:spChg chg="mod">
          <ac:chgData name="Sebastian Slawik" userId="ca4b13ba-d4d0-4c2a-b792-c95d8f7510da" providerId="ADAL" clId="{39354D69-EFF0-7E40-B252-68F14568A0CF}" dt="2024-11-03T12:34:02.823" v="482" actId="20577"/>
          <ac:spMkLst>
            <pc:docMk/>
            <pc:sldMk cId="3351502074" sldId="664"/>
            <ac:spMk id="3" creationId="{7D424167-018B-B846-EEF9-1368A70E9AB4}"/>
          </ac:spMkLst>
        </pc:spChg>
      </pc:sldChg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799319310" sldId="667"/>
        </pc:sldMkLst>
      </pc:sldChg>
      <pc:sldChg chg="del">
        <pc:chgData name="Sebastian Slawik" userId="ca4b13ba-d4d0-4c2a-b792-c95d8f7510da" providerId="ADAL" clId="{39354D69-EFF0-7E40-B252-68F14568A0CF}" dt="2024-11-03T11:32:28.290" v="95" actId="2696"/>
        <pc:sldMkLst>
          <pc:docMk/>
          <pc:sldMk cId="1966879015" sldId="668"/>
        </pc:sldMkLst>
      </pc:sldChg>
      <pc:sldChg chg="del">
        <pc:chgData name="Sebastian Slawik" userId="ca4b13ba-d4d0-4c2a-b792-c95d8f7510da" providerId="ADAL" clId="{39354D69-EFF0-7E40-B252-68F14568A0CF}" dt="2024-11-03T11:31:54.719" v="94" actId="2696"/>
        <pc:sldMkLst>
          <pc:docMk/>
          <pc:sldMk cId="2916729581" sldId="670"/>
        </pc:sldMkLst>
      </pc:sldChg>
      <pc:sldChg chg="modSp mod">
        <pc:chgData name="Sebastian Slawik" userId="ca4b13ba-d4d0-4c2a-b792-c95d8f7510da" providerId="ADAL" clId="{39354D69-EFF0-7E40-B252-68F14568A0CF}" dt="2024-11-03T12:03:24.465" v="479" actId="20577"/>
        <pc:sldMkLst>
          <pc:docMk/>
          <pc:sldMk cId="803608055" sldId="671"/>
        </pc:sldMkLst>
        <pc:spChg chg="mod">
          <ac:chgData name="Sebastian Slawik" userId="ca4b13ba-d4d0-4c2a-b792-c95d8f7510da" providerId="ADAL" clId="{39354D69-EFF0-7E40-B252-68F14568A0CF}" dt="2024-11-03T12:03:00.834" v="407"/>
          <ac:spMkLst>
            <pc:docMk/>
            <pc:sldMk cId="803608055" sldId="671"/>
            <ac:spMk id="2" creationId="{A07D53B7-581C-71F0-6437-34E7C6D2E398}"/>
          </ac:spMkLst>
        </pc:spChg>
        <pc:spChg chg="mod">
          <ac:chgData name="Sebastian Slawik" userId="ca4b13ba-d4d0-4c2a-b792-c95d8f7510da" providerId="ADAL" clId="{39354D69-EFF0-7E40-B252-68F14568A0CF}" dt="2024-11-03T12:03:24.465" v="479" actId="20577"/>
          <ac:spMkLst>
            <pc:docMk/>
            <pc:sldMk cId="803608055" sldId="671"/>
            <ac:spMk id="3" creationId="{25F12D0A-A352-0EFA-EE59-87003B17F86E}"/>
          </ac:spMkLst>
        </pc:spChg>
        <pc:spChg chg="mod">
          <ac:chgData name="Sebastian Slawik" userId="ca4b13ba-d4d0-4c2a-b792-c95d8f7510da" providerId="ADAL" clId="{39354D69-EFF0-7E40-B252-68F14568A0CF}" dt="2024-11-03T11:31:11.651" v="70" actId="20577"/>
          <ac:spMkLst>
            <pc:docMk/>
            <pc:sldMk cId="803608055" sldId="671"/>
            <ac:spMk id="4" creationId="{2A7CD343-20AB-8508-C5AA-F1A3D8763D81}"/>
          </ac:spMkLst>
        </pc:spChg>
        <pc:spChg chg="mod">
          <ac:chgData name="Sebastian Slawik" userId="ca4b13ba-d4d0-4c2a-b792-c95d8f7510da" providerId="ADAL" clId="{39354D69-EFF0-7E40-B252-68F14568A0CF}" dt="2024-11-03T11:31:31.735" v="93" actId="14100"/>
          <ac:spMkLst>
            <pc:docMk/>
            <pc:sldMk cId="803608055" sldId="671"/>
            <ac:spMk id="6" creationId="{7B14F508-72B9-ADFF-B20B-6152F72261C5}"/>
          </ac:spMkLst>
        </pc:spChg>
      </pc:sldChg>
      <pc:sldChg chg="modSp new mod">
        <pc:chgData name="Sebastian Slawik" userId="ca4b13ba-d4d0-4c2a-b792-c95d8f7510da" providerId="ADAL" clId="{39354D69-EFF0-7E40-B252-68F14568A0CF}" dt="2024-11-03T11:35:14.425" v="152" actId="14"/>
        <pc:sldMkLst>
          <pc:docMk/>
          <pc:sldMk cId="3794119529" sldId="672"/>
        </pc:sldMkLst>
        <pc:spChg chg="mod">
          <ac:chgData name="Sebastian Slawik" userId="ca4b13ba-d4d0-4c2a-b792-c95d8f7510da" providerId="ADAL" clId="{39354D69-EFF0-7E40-B252-68F14568A0CF}" dt="2024-11-03T11:35:14.425" v="152" actId="14"/>
          <ac:spMkLst>
            <pc:docMk/>
            <pc:sldMk cId="3794119529" sldId="672"/>
            <ac:spMk id="2" creationId="{5DC6CCB9-C1D0-BC9D-8821-474E079E5F6C}"/>
          </ac:spMkLst>
        </pc:spChg>
        <pc:spChg chg="mod">
          <ac:chgData name="Sebastian Slawik" userId="ca4b13ba-d4d0-4c2a-b792-c95d8f7510da" providerId="ADAL" clId="{39354D69-EFF0-7E40-B252-68F14568A0CF}" dt="2024-11-03T11:34:25.797" v="147" actId="20577"/>
          <ac:spMkLst>
            <pc:docMk/>
            <pc:sldMk cId="3794119529" sldId="672"/>
            <ac:spMk id="3" creationId="{9842EBBF-57A5-445C-9B73-E6597FF9D5CD}"/>
          </ac:spMkLst>
        </pc:spChg>
      </pc:sldChg>
      <pc:sldChg chg="modSp new mod">
        <pc:chgData name="Sebastian Slawik" userId="ca4b13ba-d4d0-4c2a-b792-c95d8f7510da" providerId="ADAL" clId="{39354D69-EFF0-7E40-B252-68F14568A0CF}" dt="2024-11-03T14:43:20.061" v="727" actId="20577"/>
        <pc:sldMkLst>
          <pc:docMk/>
          <pc:sldMk cId="3938669601" sldId="673"/>
        </pc:sldMkLst>
        <pc:spChg chg="mod">
          <ac:chgData name="Sebastian Slawik" userId="ca4b13ba-d4d0-4c2a-b792-c95d8f7510da" providerId="ADAL" clId="{39354D69-EFF0-7E40-B252-68F14568A0CF}" dt="2024-11-03T14:43:20.061" v="727" actId="20577"/>
          <ac:spMkLst>
            <pc:docMk/>
            <pc:sldMk cId="3938669601" sldId="673"/>
            <ac:spMk id="2" creationId="{123AEDFC-10CF-E838-0912-1A98F5F1484E}"/>
          </ac:spMkLst>
        </pc:spChg>
        <pc:spChg chg="mod">
          <ac:chgData name="Sebastian Slawik" userId="ca4b13ba-d4d0-4c2a-b792-c95d8f7510da" providerId="ADAL" clId="{39354D69-EFF0-7E40-B252-68F14568A0CF}" dt="2024-11-03T14:41:48.993" v="713" actId="14100"/>
          <ac:spMkLst>
            <pc:docMk/>
            <pc:sldMk cId="3938669601" sldId="673"/>
            <ac:spMk id="3" creationId="{45ECF9B4-3107-0FF9-721E-83E6FF64AD8F}"/>
          </ac:spMkLst>
        </pc:spChg>
      </pc:sldChg>
      <pc:sldChg chg="modSp new mod">
        <pc:chgData name="Sebastian Slawik" userId="ca4b13ba-d4d0-4c2a-b792-c95d8f7510da" providerId="ADAL" clId="{39354D69-EFF0-7E40-B252-68F14568A0CF}" dt="2024-11-03T14:29:06.667" v="558" actId="20577"/>
        <pc:sldMkLst>
          <pc:docMk/>
          <pc:sldMk cId="4121572012" sldId="674"/>
        </pc:sldMkLst>
        <pc:spChg chg="mod">
          <ac:chgData name="Sebastian Slawik" userId="ca4b13ba-d4d0-4c2a-b792-c95d8f7510da" providerId="ADAL" clId="{39354D69-EFF0-7E40-B252-68F14568A0CF}" dt="2024-11-03T14:29:06.667" v="558" actId="20577"/>
          <ac:spMkLst>
            <pc:docMk/>
            <pc:sldMk cId="4121572012" sldId="674"/>
            <ac:spMk id="2" creationId="{0593FBCF-7A89-5C48-3E86-21102294B7A7}"/>
          </ac:spMkLst>
        </pc:spChg>
        <pc:spChg chg="mod">
          <ac:chgData name="Sebastian Slawik" userId="ca4b13ba-d4d0-4c2a-b792-c95d8f7510da" providerId="ADAL" clId="{39354D69-EFF0-7E40-B252-68F14568A0CF}" dt="2024-11-03T14:29:04.005" v="557" actId="20577"/>
          <ac:spMkLst>
            <pc:docMk/>
            <pc:sldMk cId="4121572012" sldId="674"/>
            <ac:spMk id="3" creationId="{C668BE0E-3B62-5081-AB6E-4C8E9566352E}"/>
          </ac:spMkLst>
        </pc:spChg>
      </pc:sldChg>
      <pc:sldChg chg="modSp add mod ord">
        <pc:chgData name="Sebastian Slawik" userId="ca4b13ba-d4d0-4c2a-b792-c95d8f7510da" providerId="ADAL" clId="{39354D69-EFF0-7E40-B252-68F14568A0CF}" dt="2024-11-03T14:29:32.742" v="594" actId="20577"/>
        <pc:sldMkLst>
          <pc:docMk/>
          <pc:sldMk cId="2704773219" sldId="675"/>
        </pc:sldMkLst>
        <pc:spChg chg="mod">
          <ac:chgData name="Sebastian Slawik" userId="ca4b13ba-d4d0-4c2a-b792-c95d8f7510da" providerId="ADAL" clId="{39354D69-EFF0-7E40-B252-68F14568A0CF}" dt="2024-11-03T14:28:44.533" v="497" actId="20577"/>
          <ac:spMkLst>
            <pc:docMk/>
            <pc:sldMk cId="2704773219" sldId="675"/>
            <ac:spMk id="2" creationId="{5E2AE61D-8CE9-C22A-E070-306658FD7813}"/>
          </ac:spMkLst>
        </pc:spChg>
        <pc:spChg chg="mod">
          <ac:chgData name="Sebastian Slawik" userId="ca4b13ba-d4d0-4c2a-b792-c95d8f7510da" providerId="ADAL" clId="{39354D69-EFF0-7E40-B252-68F14568A0CF}" dt="2024-11-03T14:29:32.742" v="594" actId="20577"/>
          <ac:spMkLst>
            <pc:docMk/>
            <pc:sldMk cId="2704773219" sldId="675"/>
            <ac:spMk id="3" creationId="{9F4B281D-E346-7304-D9D7-9690B1F2F4B4}"/>
          </ac:spMkLst>
        </pc:spChg>
      </pc:sldChg>
      <pc:sldChg chg="new del">
        <pc:chgData name="Sebastian Slawik" userId="ca4b13ba-d4d0-4c2a-b792-c95d8f7510da" providerId="ADAL" clId="{39354D69-EFF0-7E40-B252-68F14568A0CF}" dt="2024-11-04T08:08:16.245" v="729" actId="2696"/>
        <pc:sldMkLst>
          <pc:docMk/>
          <pc:sldMk cId="2028526588" sldId="6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0" cy="5028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0" cy="5028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592B4CAE-539C-4660-9906-C17DF0336A19}" type="datetimeFigureOut">
              <a:rPr lang="de-DE" smtClean="0"/>
              <a:pPr/>
              <a:t>03.11.24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19054"/>
            <a:ext cx="2984870" cy="502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700" y="9519054"/>
            <a:ext cx="2984870" cy="502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40A4536B-6FB5-49F6-8B29-B5B974C3FC4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43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- NFDI-Matwerk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Entwurf, Zeichnung, Design enthält.&#10;&#10;Automatisch generierte Beschreibung">
            <a:extLst>
              <a:ext uri="{FF2B5EF4-FFF2-40B4-BE49-F238E27FC236}">
                <a16:creationId xmlns:a16="http://schemas.microsoft.com/office/drawing/2014/main" id="{29CB3EFB-802C-C23A-8A0D-D43F965997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" t="13497" b="3065"/>
          <a:stretch/>
        </p:blipFill>
        <p:spPr bwMode="auto">
          <a:xfrm>
            <a:off x="2421545" y="235833"/>
            <a:ext cx="3101432" cy="2146851"/>
          </a:xfrm>
          <a:prstGeom prst="roundRect">
            <a:avLst>
              <a:gd name="adj" fmla="val 13426"/>
            </a:avLst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Textplatzhalter 17">
            <a:extLst>
              <a:ext uri="{FF2B5EF4-FFF2-40B4-BE49-F238E27FC236}">
                <a16:creationId xmlns:a16="http://schemas.microsoft.com/office/drawing/2014/main" id="{11AF0A00-3EB1-B6FC-8114-B6809BDC09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83735" y="504387"/>
            <a:ext cx="5565709" cy="192595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(s) and </a:t>
            </a:r>
            <a:r>
              <a:rPr lang="de-DE" baseline="0" dirty="0" err="1"/>
              <a:t>Organization</a:t>
            </a:r>
            <a:r>
              <a:rPr lang="de-DE" baseline="0" dirty="0"/>
              <a:t> Name(s)</a:t>
            </a:r>
          </a:p>
        </p:txBody>
      </p:sp>
      <p:sp>
        <p:nvSpPr>
          <p:cNvPr id="2" name="Titel 4">
            <a:extLst>
              <a:ext uri="{FF2B5EF4-FFF2-40B4-BE49-F238E27FC236}">
                <a16:creationId xmlns:a16="http://schemas.microsoft.com/office/drawing/2014/main" id="{31FEF577-A6EA-D699-D467-55EE6E41A2D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542424" y="4425165"/>
            <a:ext cx="3275909" cy="11049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de-DE" sz="1600" b="0" i="0" dirty="0">
                <a:solidFill>
                  <a:schemeClr val="accent1"/>
                </a:solidFill>
                <a:latin typeface="Frutiger LT Std 55 Roman" panose="020B0602020204020204" pitchFamily="34" charset="77"/>
              </a:rPr>
              <a:t>NATIONAL RESEARCH DATA INFRASTRUCTURE FOR MATERIALS SCIENCE &amp; ENGINEERING</a:t>
            </a:r>
            <a:endParaRPr lang="de-DE" sz="1600" b="0" i="0" dirty="0">
              <a:solidFill>
                <a:srgbClr val="4472C4"/>
              </a:solidFill>
              <a:latin typeface="Frutiger LT Std 55 Roman" panose="020B0602020204020204" pitchFamily="34" charset="77"/>
            </a:endParaRPr>
          </a:p>
        </p:txBody>
      </p:sp>
      <p:sp>
        <p:nvSpPr>
          <p:cNvPr id="7" name="Textplatzhalter 17">
            <a:extLst>
              <a:ext uri="{FF2B5EF4-FFF2-40B4-BE49-F238E27FC236}">
                <a16:creationId xmlns:a16="http://schemas.microsoft.com/office/drawing/2014/main" id="{FD164D73-E47C-B947-94BC-41FF8CF398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5311" y="2858816"/>
            <a:ext cx="5554134" cy="134030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800" b="1" i="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</a:lstStyle>
          <a:p>
            <a:pPr lvl="0"/>
            <a:r>
              <a:rPr lang="de-DE" dirty="0"/>
              <a:t>TITLE OF PRESENTATION, 1–3 </a:t>
            </a:r>
            <a:r>
              <a:rPr lang="de-DE" dirty="0" err="1"/>
              <a:t>lines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D35FC3-F72E-16BD-0E7D-1E9FCCBBED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7673" y="2715648"/>
            <a:ext cx="2466792" cy="1445796"/>
          </a:xfrm>
          <a:prstGeom prst="rect">
            <a:avLst/>
          </a:prstGeom>
        </p:spPr>
      </p:pic>
      <p:pic>
        <p:nvPicPr>
          <p:cNvPr id="116" name="Grafik 115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62E3C60F-10CD-8FDD-33F7-60FCA98878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81" y="5643568"/>
            <a:ext cx="2832863" cy="919476"/>
          </a:xfrm>
          <a:prstGeom prst="rect">
            <a:avLst/>
          </a:prstGeom>
        </p:spPr>
      </p:pic>
      <p:sp>
        <p:nvSpPr>
          <p:cNvPr id="118" name="Textplatzhalter 17">
            <a:extLst>
              <a:ext uri="{FF2B5EF4-FFF2-40B4-BE49-F238E27FC236}">
                <a16:creationId xmlns:a16="http://schemas.microsoft.com/office/drawing/2014/main" id="{9710E50C-9908-6CD5-4966-29769E19E0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83737" y="4756374"/>
            <a:ext cx="5565708" cy="40011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2200" b="0" i="0">
                <a:solidFill>
                  <a:schemeClr val="accent5">
                    <a:lumMod val="75000"/>
                    <a:lumOff val="25000"/>
                  </a:schemeClr>
                </a:solidFill>
                <a:latin typeface="Frutiger LT Std 55 Roman" panose="020B0602020204020204" pitchFamily="34" charset="77"/>
              </a:defRPr>
            </a:lvl1pPr>
          </a:lstStyle>
          <a:p>
            <a:pPr lvl="0"/>
            <a:r>
              <a:rPr lang="de-DE" dirty="0"/>
              <a:t>Event Name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8B316C1B-A674-014F-9913-698A6B514318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-16563" y="657696"/>
            <a:ext cx="3004990" cy="5355369"/>
            <a:chOff x="340500" y="276161"/>
            <a:chExt cx="3004990" cy="5355369"/>
          </a:xfrm>
        </p:grpSpPr>
        <p:grpSp>
          <p:nvGrpSpPr>
            <p:cNvPr id="115" name="Gruppieren 114">
              <a:extLst>
                <a:ext uri="{FF2B5EF4-FFF2-40B4-BE49-F238E27FC236}">
                  <a16:creationId xmlns:a16="http://schemas.microsoft.com/office/drawing/2014/main" id="{A210DF0C-9C0C-840A-14B4-09555E6C350A}"/>
                </a:ext>
              </a:extLst>
            </p:cNvPr>
            <p:cNvGrpSpPr>
              <a:grpSpLocks noGrp="1" noUngrp="1" noRot="1" noMove="1" noResize="1"/>
            </p:cNvGrpSpPr>
            <p:nvPr userDrawn="1"/>
          </p:nvGrpSpPr>
          <p:grpSpPr>
            <a:xfrm>
              <a:off x="340500" y="490005"/>
              <a:ext cx="3004990" cy="4403877"/>
              <a:chOff x="2887571" y="-1571944"/>
              <a:chExt cx="6590597" cy="9658660"/>
            </a:xfrm>
          </p:grpSpPr>
          <p:grpSp>
            <p:nvGrpSpPr>
              <p:cNvPr id="78" name="Group 293">
                <a:extLst>
                  <a:ext uri="{FF2B5EF4-FFF2-40B4-BE49-F238E27FC236}">
                    <a16:creationId xmlns:a16="http://schemas.microsoft.com/office/drawing/2014/main" id="{0AFF64B4-A943-49EE-7218-DA8117DF4F2A}"/>
                  </a:ext>
                </a:extLst>
              </p:cNvPr>
              <p:cNvGrpSpPr>
                <a:grpSpLocks noGrp="1" noUngrp="1" noRot="1" noMove="1" noResize="1"/>
              </p:cNvGrpSpPr>
              <p:nvPr userDrawn="1"/>
            </p:nvGrpSpPr>
            <p:grpSpPr>
              <a:xfrm>
                <a:off x="2887571" y="-1222693"/>
                <a:ext cx="6590597" cy="9309409"/>
                <a:chOff x="-14538" y="2600344"/>
                <a:chExt cx="6590928" cy="9309988"/>
              </a:xfrm>
            </p:grpSpPr>
            <p:sp>
              <p:nvSpPr>
                <p:cNvPr id="112" name="Rectangle 160">
                  <a:extLst>
                    <a:ext uri="{FF2B5EF4-FFF2-40B4-BE49-F238E27FC236}">
                      <a16:creationId xmlns:a16="http://schemas.microsoft.com/office/drawing/2014/main" id="{75A6558F-7501-6076-B345-6B0A37E2821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2704423">
                  <a:off x="-10234" y="3794636"/>
                  <a:ext cx="5053617" cy="2665033"/>
                </a:xfrm>
                <a:custGeom>
                  <a:avLst/>
                  <a:gdLst>
                    <a:gd name="connsiteX0" fmla="*/ 0 w 2304059"/>
                    <a:gd name="connsiteY0" fmla="*/ 0 h 1215064"/>
                    <a:gd name="connsiteX1" fmla="*/ 2304059 w 2304059"/>
                    <a:gd name="connsiteY1" fmla="*/ 0 h 1215064"/>
                    <a:gd name="connsiteX2" fmla="*/ 2304059 w 2304059"/>
                    <a:gd name="connsiteY2" fmla="*/ 1215064 h 1215064"/>
                    <a:gd name="connsiteX3" fmla="*/ 0 w 2304059"/>
                    <a:gd name="connsiteY3" fmla="*/ 1215064 h 1215064"/>
                    <a:gd name="connsiteX4" fmla="*/ 0 w 2304059"/>
                    <a:gd name="connsiteY4" fmla="*/ 0 h 1215064"/>
                    <a:gd name="connsiteX0" fmla="*/ 0 w 2304059"/>
                    <a:gd name="connsiteY0" fmla="*/ 0 h 1215064"/>
                    <a:gd name="connsiteX1" fmla="*/ 2304059 w 2304059"/>
                    <a:gd name="connsiteY1" fmla="*/ 0 h 1215064"/>
                    <a:gd name="connsiteX2" fmla="*/ 2304059 w 2304059"/>
                    <a:gd name="connsiteY2" fmla="*/ 1215064 h 1215064"/>
                    <a:gd name="connsiteX3" fmla="*/ 0 w 2304059"/>
                    <a:gd name="connsiteY3" fmla="*/ 1215064 h 1215064"/>
                    <a:gd name="connsiteX4" fmla="*/ 9135 w 2304059"/>
                    <a:gd name="connsiteY4" fmla="*/ 946224 h 1215064"/>
                    <a:gd name="connsiteX5" fmla="*/ 0 w 2304059"/>
                    <a:gd name="connsiteY5" fmla="*/ 0 h 1215064"/>
                    <a:gd name="connsiteX0" fmla="*/ 0 w 2304059"/>
                    <a:gd name="connsiteY0" fmla="*/ 0 h 1215064"/>
                    <a:gd name="connsiteX1" fmla="*/ 2304059 w 2304059"/>
                    <a:gd name="connsiteY1" fmla="*/ 0 h 1215064"/>
                    <a:gd name="connsiteX2" fmla="*/ 2304059 w 2304059"/>
                    <a:gd name="connsiteY2" fmla="*/ 1215064 h 1215064"/>
                    <a:gd name="connsiteX3" fmla="*/ 291158 w 2304059"/>
                    <a:gd name="connsiteY3" fmla="*/ 1214735 h 1215064"/>
                    <a:gd name="connsiteX4" fmla="*/ 0 w 2304059"/>
                    <a:gd name="connsiteY4" fmla="*/ 1215064 h 1215064"/>
                    <a:gd name="connsiteX5" fmla="*/ 9135 w 2304059"/>
                    <a:gd name="connsiteY5" fmla="*/ 946224 h 1215064"/>
                    <a:gd name="connsiteX6" fmla="*/ 0 w 2304059"/>
                    <a:gd name="connsiteY6" fmla="*/ 0 h 1215064"/>
                    <a:gd name="connsiteX0" fmla="*/ 0 w 2304059"/>
                    <a:gd name="connsiteY0" fmla="*/ 0 h 1215064"/>
                    <a:gd name="connsiteX1" fmla="*/ 2304059 w 2304059"/>
                    <a:gd name="connsiteY1" fmla="*/ 0 h 1215064"/>
                    <a:gd name="connsiteX2" fmla="*/ 2304059 w 2304059"/>
                    <a:gd name="connsiteY2" fmla="*/ 1215064 h 1215064"/>
                    <a:gd name="connsiteX3" fmla="*/ 291158 w 2304059"/>
                    <a:gd name="connsiteY3" fmla="*/ 1214735 h 1215064"/>
                    <a:gd name="connsiteX4" fmla="*/ 9135 w 2304059"/>
                    <a:gd name="connsiteY4" fmla="*/ 946224 h 1215064"/>
                    <a:gd name="connsiteX5" fmla="*/ 0 w 2304059"/>
                    <a:gd name="connsiteY5" fmla="*/ 0 h 12150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04059" h="1215064">
                      <a:moveTo>
                        <a:pt x="0" y="0"/>
                      </a:moveTo>
                      <a:lnTo>
                        <a:pt x="2304059" y="0"/>
                      </a:lnTo>
                      <a:lnTo>
                        <a:pt x="2304059" y="1215064"/>
                      </a:lnTo>
                      <a:lnTo>
                        <a:pt x="291158" y="1214735"/>
                      </a:lnTo>
                      <a:lnTo>
                        <a:pt x="9135" y="9462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FAF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 dirty="0"/>
                </a:p>
              </p:txBody>
            </p:sp>
            <p:sp>
              <p:nvSpPr>
                <p:cNvPr id="113" name="Rectangle 161">
                  <a:extLst>
                    <a:ext uri="{FF2B5EF4-FFF2-40B4-BE49-F238E27FC236}">
                      <a16:creationId xmlns:a16="http://schemas.microsoft.com/office/drawing/2014/main" id="{9EC5AA88-D6EC-E1D7-EC1E-827BE17B0C0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8100000">
                  <a:off x="-14538" y="9246401"/>
                  <a:ext cx="5052186" cy="2663931"/>
                </a:xfrm>
                <a:custGeom>
                  <a:avLst/>
                  <a:gdLst>
                    <a:gd name="connsiteX0" fmla="*/ 0 w 2296988"/>
                    <a:gd name="connsiteY0" fmla="*/ 0 h 1211361"/>
                    <a:gd name="connsiteX1" fmla="*/ 2296988 w 2296988"/>
                    <a:gd name="connsiteY1" fmla="*/ 0 h 1211361"/>
                    <a:gd name="connsiteX2" fmla="*/ 2296988 w 2296988"/>
                    <a:gd name="connsiteY2" fmla="*/ 1211361 h 1211361"/>
                    <a:gd name="connsiteX3" fmla="*/ 0 w 2296988"/>
                    <a:gd name="connsiteY3" fmla="*/ 1211361 h 1211361"/>
                    <a:gd name="connsiteX4" fmla="*/ 0 w 2296988"/>
                    <a:gd name="connsiteY4" fmla="*/ 0 h 1211361"/>
                    <a:gd name="connsiteX0" fmla="*/ 0 w 2296988"/>
                    <a:gd name="connsiteY0" fmla="*/ 0 h 1214547"/>
                    <a:gd name="connsiteX1" fmla="*/ 2296988 w 2296988"/>
                    <a:gd name="connsiteY1" fmla="*/ 0 h 1214547"/>
                    <a:gd name="connsiteX2" fmla="*/ 2296988 w 2296988"/>
                    <a:gd name="connsiteY2" fmla="*/ 1211361 h 1214547"/>
                    <a:gd name="connsiteX3" fmla="*/ 2021757 w 2296988"/>
                    <a:gd name="connsiteY3" fmla="*/ 1214547 h 1214547"/>
                    <a:gd name="connsiteX4" fmla="*/ 0 w 2296988"/>
                    <a:gd name="connsiteY4" fmla="*/ 1211361 h 1214547"/>
                    <a:gd name="connsiteX5" fmla="*/ 0 w 2296988"/>
                    <a:gd name="connsiteY5" fmla="*/ 0 h 1214547"/>
                    <a:gd name="connsiteX0" fmla="*/ 0 w 2303434"/>
                    <a:gd name="connsiteY0" fmla="*/ 0 h 1214547"/>
                    <a:gd name="connsiteX1" fmla="*/ 2296988 w 2303434"/>
                    <a:gd name="connsiteY1" fmla="*/ 0 h 1214547"/>
                    <a:gd name="connsiteX2" fmla="*/ 2303434 w 2303434"/>
                    <a:gd name="connsiteY2" fmla="*/ 932870 h 1214547"/>
                    <a:gd name="connsiteX3" fmla="*/ 2296988 w 2303434"/>
                    <a:gd name="connsiteY3" fmla="*/ 1211361 h 1214547"/>
                    <a:gd name="connsiteX4" fmla="*/ 2021757 w 2303434"/>
                    <a:gd name="connsiteY4" fmla="*/ 1214547 h 1214547"/>
                    <a:gd name="connsiteX5" fmla="*/ 0 w 2303434"/>
                    <a:gd name="connsiteY5" fmla="*/ 1211361 h 1214547"/>
                    <a:gd name="connsiteX6" fmla="*/ 0 w 2303434"/>
                    <a:gd name="connsiteY6" fmla="*/ 0 h 1214547"/>
                    <a:gd name="connsiteX0" fmla="*/ 0 w 2303434"/>
                    <a:gd name="connsiteY0" fmla="*/ 0 h 1214547"/>
                    <a:gd name="connsiteX1" fmla="*/ 2296988 w 2303434"/>
                    <a:gd name="connsiteY1" fmla="*/ 0 h 1214547"/>
                    <a:gd name="connsiteX2" fmla="*/ 2303434 w 2303434"/>
                    <a:gd name="connsiteY2" fmla="*/ 932870 h 1214547"/>
                    <a:gd name="connsiteX3" fmla="*/ 2021757 w 2303434"/>
                    <a:gd name="connsiteY3" fmla="*/ 1214547 h 1214547"/>
                    <a:gd name="connsiteX4" fmla="*/ 0 w 2303434"/>
                    <a:gd name="connsiteY4" fmla="*/ 1211361 h 1214547"/>
                    <a:gd name="connsiteX5" fmla="*/ 0 w 2303434"/>
                    <a:gd name="connsiteY5" fmla="*/ 0 h 1214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03434" h="1214547">
                      <a:moveTo>
                        <a:pt x="0" y="0"/>
                      </a:moveTo>
                      <a:lnTo>
                        <a:pt x="2296988" y="0"/>
                      </a:lnTo>
                      <a:cubicBezTo>
                        <a:pt x="2299137" y="310957"/>
                        <a:pt x="2301285" y="621913"/>
                        <a:pt x="2303434" y="932870"/>
                      </a:cubicBezTo>
                      <a:lnTo>
                        <a:pt x="2021757" y="1214547"/>
                      </a:lnTo>
                      <a:lnTo>
                        <a:pt x="0" y="12113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4A7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14" name="Right Triangle 162">
                  <a:extLst>
                    <a:ext uri="{FF2B5EF4-FFF2-40B4-BE49-F238E27FC236}">
                      <a16:creationId xmlns:a16="http://schemas.microsoft.com/office/drawing/2014/main" id="{E078B476-B18E-ACD9-3DD8-8F14888E1627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2700000">
                  <a:off x="3910151" y="6523714"/>
                  <a:ext cx="2666239" cy="2666239"/>
                </a:xfrm>
                <a:prstGeom prst="rtTriangle">
                  <a:avLst/>
                </a:prstGeom>
                <a:solidFill>
                  <a:srgbClr val="63B0F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79" name="Group 65">
                <a:extLst>
                  <a:ext uri="{FF2B5EF4-FFF2-40B4-BE49-F238E27FC236}">
                    <a16:creationId xmlns:a16="http://schemas.microsoft.com/office/drawing/2014/main" id="{A23DD794-9AE3-31A6-223C-DFA350CE8CC8}"/>
                  </a:ext>
                </a:extLst>
              </p:cNvPr>
              <p:cNvGrpSpPr>
                <a:grpSpLocks noGrp="1" noUngrp="1" noRot="1" noMove="1" noResize="1"/>
              </p:cNvGrpSpPr>
              <p:nvPr userDrawn="1"/>
            </p:nvGrpSpPr>
            <p:grpSpPr>
              <a:xfrm rot="2700000">
                <a:off x="2713829" y="-425450"/>
                <a:ext cx="5336544" cy="3043556"/>
                <a:chOff x="0" y="-280057"/>
                <a:chExt cx="3977647" cy="2268877"/>
              </a:xfrm>
            </p:grpSpPr>
            <p:sp>
              <p:nvSpPr>
                <p:cNvPr id="80" name="Right Triangle 13039">
                  <a:extLst>
                    <a:ext uri="{FF2B5EF4-FFF2-40B4-BE49-F238E27FC236}">
                      <a16:creationId xmlns:a16="http://schemas.microsoft.com/office/drawing/2014/main" id="{C3BF0317-30AD-555F-9051-406C3687D0E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3314707" y="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1" name="Right Triangle 13040">
                  <a:extLst>
                    <a:ext uri="{FF2B5EF4-FFF2-40B4-BE49-F238E27FC236}">
                      <a16:creationId xmlns:a16="http://schemas.microsoft.com/office/drawing/2014/main" id="{0ED9630C-5DA2-AF45-3303-182D50A3E1C7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3314707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2" name="Right Triangle 13041">
                  <a:extLst>
                    <a:ext uri="{FF2B5EF4-FFF2-40B4-BE49-F238E27FC236}">
                      <a16:creationId xmlns:a16="http://schemas.microsoft.com/office/drawing/2014/main" id="{B8563FEC-9B6E-ABA2-4AF3-CFE6BE8A706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2651765" y="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3" name="Right Triangle 13042">
                  <a:extLst>
                    <a:ext uri="{FF2B5EF4-FFF2-40B4-BE49-F238E27FC236}">
                      <a16:creationId xmlns:a16="http://schemas.microsoft.com/office/drawing/2014/main" id="{F66B4CCB-89EE-803B-17BF-40E271A45B8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2651765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4" name="Right Triangle 13043">
                  <a:extLst>
                    <a:ext uri="{FF2B5EF4-FFF2-40B4-BE49-F238E27FC236}">
                      <a16:creationId xmlns:a16="http://schemas.microsoft.com/office/drawing/2014/main" id="{B47AAC73-8905-D025-4605-C492F35FD88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1988824" y="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5" name="Right Triangle 13044">
                  <a:extLst>
                    <a:ext uri="{FF2B5EF4-FFF2-40B4-BE49-F238E27FC236}">
                      <a16:creationId xmlns:a16="http://schemas.microsoft.com/office/drawing/2014/main" id="{C11AC784-E244-2418-3858-F048EEC28B5F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1988824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6" name="Right Triangle 13046">
                  <a:extLst>
                    <a:ext uri="{FF2B5EF4-FFF2-40B4-BE49-F238E27FC236}">
                      <a16:creationId xmlns:a16="http://schemas.microsoft.com/office/drawing/2014/main" id="{56EA740B-BFF7-6CB1-116F-F892C34E0CA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1325883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7" name="Right Triangle 13048">
                  <a:extLst>
                    <a:ext uri="{FF2B5EF4-FFF2-40B4-BE49-F238E27FC236}">
                      <a16:creationId xmlns:a16="http://schemas.microsoft.com/office/drawing/2014/main" id="{86099EB9-C745-A3A7-E9A6-40E1A40A277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662941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8" name="Right Triangle 13049">
                  <a:extLst>
                    <a:ext uri="{FF2B5EF4-FFF2-40B4-BE49-F238E27FC236}">
                      <a16:creationId xmlns:a16="http://schemas.microsoft.com/office/drawing/2014/main" id="{47945644-FA4B-7BD8-743F-BADDDAC22B2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0" y="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89" name="Right Triangle 13050">
                  <a:extLst>
                    <a:ext uri="{FF2B5EF4-FFF2-40B4-BE49-F238E27FC236}">
                      <a16:creationId xmlns:a16="http://schemas.microsoft.com/office/drawing/2014/main" id="{420B85B5-F3BF-4493-5AED-3C88CF96026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0" y="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0" name="Right Triangle 13051">
                  <a:extLst>
                    <a:ext uri="{FF2B5EF4-FFF2-40B4-BE49-F238E27FC236}">
                      <a16:creationId xmlns:a16="http://schemas.microsoft.com/office/drawing/2014/main" id="{ED2C2908-55C6-6D96-B0EF-83332EC1876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3314707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1" name="Right Triangle 13052">
                  <a:extLst>
                    <a:ext uri="{FF2B5EF4-FFF2-40B4-BE49-F238E27FC236}">
                      <a16:creationId xmlns:a16="http://schemas.microsoft.com/office/drawing/2014/main" id="{701C5194-CDAE-52EF-7563-F378AB3D117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3314707" y="662940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2" name="Right Triangle 13053">
                  <a:extLst>
                    <a:ext uri="{FF2B5EF4-FFF2-40B4-BE49-F238E27FC236}">
                      <a16:creationId xmlns:a16="http://schemas.microsoft.com/office/drawing/2014/main" id="{A60729A4-4FF4-065F-BA17-D4B555B7224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2194990" y="-280057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3" name="Right Triangle 13054">
                  <a:extLst>
                    <a:ext uri="{FF2B5EF4-FFF2-40B4-BE49-F238E27FC236}">
                      <a16:creationId xmlns:a16="http://schemas.microsoft.com/office/drawing/2014/main" id="{83586E15-C860-4CB3-494A-95CE9A0E765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3263612" y="1023395"/>
                  <a:ext cx="662940" cy="662940"/>
                </a:xfrm>
                <a:prstGeom prst="rtTriangle">
                  <a:avLst/>
                </a:prstGeom>
                <a:solidFill>
                  <a:schemeClr val="accent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4" name="Right Triangle 13055">
                  <a:extLst>
                    <a:ext uri="{FF2B5EF4-FFF2-40B4-BE49-F238E27FC236}">
                      <a16:creationId xmlns:a16="http://schemas.microsoft.com/office/drawing/2014/main" id="{E25BDC5E-EB31-7929-EEDF-6FF17C23FC7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1988824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5" name="Right Triangle 13056">
                  <a:extLst>
                    <a:ext uri="{FF2B5EF4-FFF2-40B4-BE49-F238E27FC236}">
                      <a16:creationId xmlns:a16="http://schemas.microsoft.com/office/drawing/2014/main" id="{7B6832D6-62B9-A0D6-ACD7-FDCF7632D1E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1988824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2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6" name="Right Triangle 13057">
                  <a:extLst>
                    <a:ext uri="{FF2B5EF4-FFF2-40B4-BE49-F238E27FC236}">
                      <a16:creationId xmlns:a16="http://schemas.microsoft.com/office/drawing/2014/main" id="{4F26080E-EBC4-C16F-7F81-B19FC4EE81B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1325883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7" name="Right Triangle 13059">
                  <a:extLst>
                    <a:ext uri="{FF2B5EF4-FFF2-40B4-BE49-F238E27FC236}">
                      <a16:creationId xmlns:a16="http://schemas.microsoft.com/office/drawing/2014/main" id="{682EC541-D928-BA87-61F9-B4A33B66AE9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662941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8" name="Right Triangle 13061">
                  <a:extLst>
                    <a:ext uri="{FF2B5EF4-FFF2-40B4-BE49-F238E27FC236}">
                      <a16:creationId xmlns:a16="http://schemas.microsoft.com/office/drawing/2014/main" id="{FD698B47-C727-B662-CF82-740B640D9B1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0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99" name="Right Triangle 13062">
                  <a:extLst>
                    <a:ext uri="{FF2B5EF4-FFF2-40B4-BE49-F238E27FC236}">
                      <a16:creationId xmlns:a16="http://schemas.microsoft.com/office/drawing/2014/main" id="{B755BCA2-91FF-0314-5F1B-9601EF440C7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0" y="66294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0" name="Right Triangle 13063">
                  <a:extLst>
                    <a:ext uri="{FF2B5EF4-FFF2-40B4-BE49-F238E27FC236}">
                      <a16:creationId xmlns:a16="http://schemas.microsoft.com/office/drawing/2014/main" id="{3A398D25-E86A-8B7E-57AB-F34D55E0F6D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3314707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1" name="Right Triangle 13064">
                  <a:extLst>
                    <a:ext uri="{FF2B5EF4-FFF2-40B4-BE49-F238E27FC236}">
                      <a16:creationId xmlns:a16="http://schemas.microsoft.com/office/drawing/2014/main" id="{3985E09C-B605-3777-398E-672C22E2832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3314707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2" name="Right Triangle 13065">
                  <a:extLst>
                    <a:ext uri="{FF2B5EF4-FFF2-40B4-BE49-F238E27FC236}">
                      <a16:creationId xmlns:a16="http://schemas.microsoft.com/office/drawing/2014/main" id="{716BCF44-5481-4E17-C283-33E0407EFD80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2651765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3" name="Right Triangle 13066">
                  <a:extLst>
                    <a:ext uri="{FF2B5EF4-FFF2-40B4-BE49-F238E27FC236}">
                      <a16:creationId xmlns:a16="http://schemas.microsoft.com/office/drawing/2014/main" id="{B969EC22-2E64-F20E-0001-96628E3D3C9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2651765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4" name="Right Triangle 13067">
                  <a:extLst>
                    <a:ext uri="{FF2B5EF4-FFF2-40B4-BE49-F238E27FC236}">
                      <a16:creationId xmlns:a16="http://schemas.microsoft.com/office/drawing/2014/main" id="{DF0CE314-6A5F-2096-CB50-A564A0125CB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1988824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5" name="Right Triangle 13068">
                  <a:extLst>
                    <a:ext uri="{FF2B5EF4-FFF2-40B4-BE49-F238E27FC236}">
                      <a16:creationId xmlns:a16="http://schemas.microsoft.com/office/drawing/2014/main" id="{CE18E4E3-29F6-DB24-0721-A1CDDDF1082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1988824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6" name="Right Triangle 13069">
                  <a:extLst>
                    <a:ext uri="{FF2B5EF4-FFF2-40B4-BE49-F238E27FC236}">
                      <a16:creationId xmlns:a16="http://schemas.microsoft.com/office/drawing/2014/main" id="{4BDEAF24-3F71-E993-3352-40432370B33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1325883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2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7" name="Right Triangle 13070">
                  <a:extLst>
                    <a:ext uri="{FF2B5EF4-FFF2-40B4-BE49-F238E27FC236}">
                      <a16:creationId xmlns:a16="http://schemas.microsoft.com/office/drawing/2014/main" id="{31EFE0CE-3F84-C0A0-0682-B9D7A3FF5FE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1325883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8" name="Right Triangle 13071">
                  <a:extLst>
                    <a:ext uri="{FF2B5EF4-FFF2-40B4-BE49-F238E27FC236}">
                      <a16:creationId xmlns:a16="http://schemas.microsoft.com/office/drawing/2014/main" id="{12256569-D839-D7BE-EEC4-C5E043E75A0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662941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2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109" name="Right Triangle 13072">
                  <a:extLst>
                    <a:ext uri="{FF2B5EF4-FFF2-40B4-BE49-F238E27FC236}">
                      <a16:creationId xmlns:a16="http://schemas.microsoft.com/office/drawing/2014/main" id="{CE927006-165E-E993-95E6-75E6223AE19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rot="10800000">
                  <a:off x="662941" y="1325880"/>
                  <a:ext cx="662940" cy="662940"/>
                </a:xfrm>
                <a:prstGeom prst="rtTriangle">
                  <a:avLst/>
                </a:prstGeom>
                <a:solidFill>
                  <a:schemeClr val="bg1">
                    <a:alpha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</p:grpSp>
        </p:grp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4215B185-5F37-9AD7-41E1-1DC0807B36C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380212" y="276161"/>
              <a:ext cx="730567" cy="53553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A4F6A89F-4A8E-4131-A8FE-574D48BF7E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9482" y="5967412"/>
            <a:ext cx="5449963" cy="47466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rgbClr val="00519E"/>
                </a:solidFill>
              </a:defRPr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additional Project / Funding Logos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5E1F94E-E6C4-0F48-8468-3477BC6FE2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559566" y="6458600"/>
            <a:ext cx="1984192" cy="261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440"/>
              </a:lnSpc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Project </a:t>
            </a:r>
            <a:r>
              <a:rPr kumimoji="0" lang="de-DE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number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 460247524 </a:t>
            </a:r>
            <a:endParaRPr lang="de-DE" sz="1000" dirty="0">
              <a:solidFill>
                <a:srgbClr val="014DA2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987595" y="5037110"/>
            <a:ext cx="1291230" cy="40011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chemeClr val="accent5">
                    <a:lumMod val="75000"/>
                    <a:lumOff val="25000"/>
                  </a:schemeClr>
                </a:solidFill>
                <a:latin typeface="Frutiger LT Std 55 Roman" panose="020B0602020204020204" pitchFamily="34" charset="77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2607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8" userDrawn="1">
          <p15:clr>
            <a:srgbClr val="FBAE40"/>
          </p15:clr>
        </p15:guide>
        <p15:guide id="2" pos="3591" userDrawn="1">
          <p15:clr>
            <a:srgbClr val="FBAE40"/>
          </p15:clr>
        </p15:guide>
        <p15:guide id="3" pos="1670" userDrawn="1">
          <p15:clr>
            <a:srgbClr val="FBAE40"/>
          </p15:clr>
        </p15:guide>
        <p15:guide id="4" orient="horz" pos="333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- Cooperated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7">
            <a:extLst>
              <a:ext uri="{FF2B5EF4-FFF2-40B4-BE49-F238E27FC236}">
                <a16:creationId xmlns:a16="http://schemas.microsoft.com/office/drawing/2014/main" id="{11AF0A00-3EB1-B6FC-8114-B6809BDC09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35347" y="1945843"/>
            <a:ext cx="6783129" cy="128185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(s) and </a:t>
            </a:r>
            <a:r>
              <a:rPr lang="de-DE" baseline="0" dirty="0" err="1"/>
              <a:t>Organization</a:t>
            </a:r>
            <a:r>
              <a:rPr lang="de-DE" baseline="0" dirty="0"/>
              <a:t> Name(s)</a:t>
            </a:r>
          </a:p>
        </p:txBody>
      </p:sp>
      <p:sp>
        <p:nvSpPr>
          <p:cNvPr id="7" name="Textplatzhalter 17">
            <a:extLst>
              <a:ext uri="{FF2B5EF4-FFF2-40B4-BE49-F238E27FC236}">
                <a16:creationId xmlns:a16="http://schemas.microsoft.com/office/drawing/2014/main" id="{FD164D73-E47C-B947-94BC-41FF8CF398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831" y="3536714"/>
            <a:ext cx="6769022" cy="10353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 b="1" i="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</a:lstStyle>
          <a:p>
            <a:pPr lvl="0"/>
            <a:r>
              <a:rPr lang="de-DE" dirty="0"/>
              <a:t>TITLE OF PRESENTATION, 1–2 </a:t>
            </a:r>
            <a:r>
              <a:rPr lang="de-DE" dirty="0" err="1"/>
              <a:t>lines</a:t>
            </a:r>
            <a:endParaRPr lang="de-DE" dirty="0"/>
          </a:p>
        </p:txBody>
      </p:sp>
      <p:pic>
        <p:nvPicPr>
          <p:cNvPr id="116" name="Grafik 115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62E3C60F-10CD-8FDD-33F7-60FCA98878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82" y="5651346"/>
            <a:ext cx="2832863" cy="919476"/>
          </a:xfrm>
          <a:prstGeom prst="rect">
            <a:avLst/>
          </a:prstGeom>
        </p:spPr>
      </p:pic>
      <p:sp>
        <p:nvSpPr>
          <p:cNvPr id="118" name="Textplatzhalter 17">
            <a:extLst>
              <a:ext uri="{FF2B5EF4-FFF2-40B4-BE49-F238E27FC236}">
                <a16:creationId xmlns:a16="http://schemas.microsoft.com/office/drawing/2014/main" id="{9710E50C-9908-6CD5-4966-29769E19E0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35349" y="4820033"/>
            <a:ext cx="6783128" cy="40011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2200" b="0" i="0">
                <a:solidFill>
                  <a:schemeClr val="accent5">
                    <a:lumMod val="75000"/>
                    <a:lumOff val="25000"/>
                  </a:schemeClr>
                </a:solidFill>
                <a:latin typeface="Frutiger LT Std 55 Roman" panose="020B0602020204020204" pitchFamily="34" charset="77"/>
              </a:defRPr>
            </a:lvl1pPr>
          </a:lstStyle>
          <a:p>
            <a:pPr lvl="0"/>
            <a:r>
              <a:rPr lang="de-DE" dirty="0"/>
              <a:t>Event Name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047EFDB-C08F-4A29-91F5-FAC3B3A8C136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0" y="2134624"/>
            <a:ext cx="3960582" cy="3661648"/>
            <a:chOff x="-16563" y="489451"/>
            <a:chExt cx="5792576" cy="5355369"/>
          </a:xfrm>
        </p:grpSpPr>
        <p:sp>
          <p:nvSpPr>
            <p:cNvPr id="2" name="Titel 4">
              <a:extLst>
                <a:ext uri="{FF2B5EF4-FFF2-40B4-BE49-F238E27FC236}">
                  <a16:creationId xmlns:a16="http://schemas.microsoft.com/office/drawing/2014/main" id="{31FEF577-A6EA-D699-D467-55EE6E41A2D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2500105" y="4256920"/>
              <a:ext cx="3275908" cy="110490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Segoe UI" panose="020B0502040204020203" pitchFamily="34" charset="0"/>
                  <a:ea typeface="+mj-ea"/>
                  <a:cs typeface="Segoe UI" panose="020B0502040204020203" pitchFamily="34" charset="0"/>
                </a:defRPr>
              </a:lvl1pPr>
            </a:lstStyle>
            <a:p>
              <a:r>
                <a:rPr lang="de-DE" sz="1200" b="0" i="0" dirty="0">
                  <a:solidFill>
                    <a:schemeClr val="accent1"/>
                  </a:solidFill>
                  <a:latin typeface="Frutiger LT Std 55 Roman" panose="020B0602020204020204" pitchFamily="34" charset="77"/>
                </a:rPr>
                <a:t>NATIONAL RESEARCH DATA INFRASTRUCTURE FOR MATERIALS SCIENCE &amp; ENGINEERING</a:t>
              </a:r>
              <a:endParaRPr lang="de-DE" sz="1200" b="0" i="0" dirty="0">
                <a:solidFill>
                  <a:srgbClr val="4472C4"/>
                </a:solidFill>
                <a:latin typeface="Frutiger LT Std 55 Roman" panose="020B0602020204020204" pitchFamily="34" charset="77"/>
              </a:endParaRPr>
            </a:p>
          </p:txBody>
        </p:sp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F8D35FC3-F72E-16BD-0E7D-1E9FCCBBED3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47673" y="2540088"/>
              <a:ext cx="2466792" cy="1445796"/>
            </a:xfrm>
            <a:prstGeom prst="rect">
              <a:avLst/>
            </a:prstGeom>
          </p:spPr>
        </p:pic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8B316C1B-A674-014F-9913-698A6B514318}"/>
                </a:ext>
              </a:extLst>
            </p:cNvPr>
            <p:cNvGrpSpPr>
              <a:grpSpLocks noGrp="1" noUngrp="1" noRot="1" noMove="1" noResize="1"/>
            </p:cNvGrpSpPr>
            <p:nvPr userDrawn="1"/>
          </p:nvGrpSpPr>
          <p:grpSpPr>
            <a:xfrm>
              <a:off x="-16563" y="489451"/>
              <a:ext cx="3004990" cy="5355369"/>
              <a:chOff x="340500" y="276161"/>
              <a:chExt cx="3004990" cy="5355369"/>
            </a:xfrm>
          </p:grpSpPr>
          <p:grpSp>
            <p:nvGrpSpPr>
              <p:cNvPr id="115" name="Gruppieren 114">
                <a:extLst>
                  <a:ext uri="{FF2B5EF4-FFF2-40B4-BE49-F238E27FC236}">
                    <a16:creationId xmlns:a16="http://schemas.microsoft.com/office/drawing/2014/main" id="{A210DF0C-9C0C-840A-14B4-09555E6C350A}"/>
                  </a:ext>
                </a:extLst>
              </p:cNvPr>
              <p:cNvGrpSpPr>
                <a:grpSpLocks noGrp="1" noUngrp="1" noRot="1" noMove="1" noResize="1"/>
              </p:cNvGrpSpPr>
              <p:nvPr userDrawn="1"/>
            </p:nvGrpSpPr>
            <p:grpSpPr>
              <a:xfrm>
                <a:off x="340500" y="490005"/>
                <a:ext cx="3004990" cy="4403877"/>
                <a:chOff x="2887571" y="-1571944"/>
                <a:chExt cx="6590597" cy="9658660"/>
              </a:xfrm>
            </p:grpSpPr>
            <p:grpSp>
              <p:nvGrpSpPr>
                <p:cNvPr id="78" name="Group 293">
                  <a:extLst>
                    <a:ext uri="{FF2B5EF4-FFF2-40B4-BE49-F238E27FC236}">
                      <a16:creationId xmlns:a16="http://schemas.microsoft.com/office/drawing/2014/main" id="{0AFF64B4-A943-49EE-7218-DA8117DF4F2A}"/>
                    </a:ext>
                  </a:extLst>
                </p:cNvPr>
                <p:cNvGrpSpPr>
                  <a:grpSpLocks noGrp="1" noUngrp="1" noRot="1" noMove="1" noResize="1"/>
                </p:cNvGrpSpPr>
                <p:nvPr userDrawn="1"/>
              </p:nvGrpSpPr>
              <p:grpSpPr>
                <a:xfrm>
                  <a:off x="2887571" y="-1222693"/>
                  <a:ext cx="6590597" cy="9309409"/>
                  <a:chOff x="-14538" y="2600344"/>
                  <a:chExt cx="6590928" cy="9309988"/>
                </a:xfrm>
              </p:grpSpPr>
              <p:sp>
                <p:nvSpPr>
                  <p:cNvPr id="112" name="Rectangle 160">
                    <a:extLst>
                      <a:ext uri="{FF2B5EF4-FFF2-40B4-BE49-F238E27FC236}">
                        <a16:creationId xmlns:a16="http://schemas.microsoft.com/office/drawing/2014/main" id="{75A6558F-7501-6076-B345-6B0A37E2821E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2704423">
                    <a:off x="-10234" y="3794636"/>
                    <a:ext cx="5053617" cy="2665033"/>
                  </a:xfrm>
                  <a:custGeom>
                    <a:avLst/>
                    <a:gdLst>
                      <a:gd name="connsiteX0" fmla="*/ 0 w 2304059"/>
                      <a:gd name="connsiteY0" fmla="*/ 0 h 1215064"/>
                      <a:gd name="connsiteX1" fmla="*/ 2304059 w 2304059"/>
                      <a:gd name="connsiteY1" fmla="*/ 0 h 1215064"/>
                      <a:gd name="connsiteX2" fmla="*/ 2304059 w 2304059"/>
                      <a:gd name="connsiteY2" fmla="*/ 1215064 h 1215064"/>
                      <a:gd name="connsiteX3" fmla="*/ 0 w 2304059"/>
                      <a:gd name="connsiteY3" fmla="*/ 1215064 h 1215064"/>
                      <a:gd name="connsiteX4" fmla="*/ 0 w 2304059"/>
                      <a:gd name="connsiteY4" fmla="*/ 0 h 1215064"/>
                      <a:gd name="connsiteX0" fmla="*/ 0 w 2304059"/>
                      <a:gd name="connsiteY0" fmla="*/ 0 h 1215064"/>
                      <a:gd name="connsiteX1" fmla="*/ 2304059 w 2304059"/>
                      <a:gd name="connsiteY1" fmla="*/ 0 h 1215064"/>
                      <a:gd name="connsiteX2" fmla="*/ 2304059 w 2304059"/>
                      <a:gd name="connsiteY2" fmla="*/ 1215064 h 1215064"/>
                      <a:gd name="connsiteX3" fmla="*/ 0 w 2304059"/>
                      <a:gd name="connsiteY3" fmla="*/ 1215064 h 1215064"/>
                      <a:gd name="connsiteX4" fmla="*/ 9135 w 2304059"/>
                      <a:gd name="connsiteY4" fmla="*/ 946224 h 1215064"/>
                      <a:gd name="connsiteX5" fmla="*/ 0 w 2304059"/>
                      <a:gd name="connsiteY5" fmla="*/ 0 h 1215064"/>
                      <a:gd name="connsiteX0" fmla="*/ 0 w 2304059"/>
                      <a:gd name="connsiteY0" fmla="*/ 0 h 1215064"/>
                      <a:gd name="connsiteX1" fmla="*/ 2304059 w 2304059"/>
                      <a:gd name="connsiteY1" fmla="*/ 0 h 1215064"/>
                      <a:gd name="connsiteX2" fmla="*/ 2304059 w 2304059"/>
                      <a:gd name="connsiteY2" fmla="*/ 1215064 h 1215064"/>
                      <a:gd name="connsiteX3" fmla="*/ 291158 w 2304059"/>
                      <a:gd name="connsiteY3" fmla="*/ 1214735 h 1215064"/>
                      <a:gd name="connsiteX4" fmla="*/ 0 w 2304059"/>
                      <a:gd name="connsiteY4" fmla="*/ 1215064 h 1215064"/>
                      <a:gd name="connsiteX5" fmla="*/ 9135 w 2304059"/>
                      <a:gd name="connsiteY5" fmla="*/ 946224 h 1215064"/>
                      <a:gd name="connsiteX6" fmla="*/ 0 w 2304059"/>
                      <a:gd name="connsiteY6" fmla="*/ 0 h 1215064"/>
                      <a:gd name="connsiteX0" fmla="*/ 0 w 2304059"/>
                      <a:gd name="connsiteY0" fmla="*/ 0 h 1215064"/>
                      <a:gd name="connsiteX1" fmla="*/ 2304059 w 2304059"/>
                      <a:gd name="connsiteY1" fmla="*/ 0 h 1215064"/>
                      <a:gd name="connsiteX2" fmla="*/ 2304059 w 2304059"/>
                      <a:gd name="connsiteY2" fmla="*/ 1215064 h 1215064"/>
                      <a:gd name="connsiteX3" fmla="*/ 291158 w 2304059"/>
                      <a:gd name="connsiteY3" fmla="*/ 1214735 h 1215064"/>
                      <a:gd name="connsiteX4" fmla="*/ 9135 w 2304059"/>
                      <a:gd name="connsiteY4" fmla="*/ 946224 h 1215064"/>
                      <a:gd name="connsiteX5" fmla="*/ 0 w 2304059"/>
                      <a:gd name="connsiteY5" fmla="*/ 0 h 12150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04059" h="1215064">
                        <a:moveTo>
                          <a:pt x="0" y="0"/>
                        </a:moveTo>
                        <a:lnTo>
                          <a:pt x="2304059" y="0"/>
                        </a:lnTo>
                        <a:lnTo>
                          <a:pt x="2304059" y="1215064"/>
                        </a:lnTo>
                        <a:lnTo>
                          <a:pt x="291158" y="1214735"/>
                        </a:lnTo>
                        <a:lnTo>
                          <a:pt x="9135" y="94622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FAF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 dirty="0"/>
                  </a:p>
                </p:txBody>
              </p:sp>
              <p:sp>
                <p:nvSpPr>
                  <p:cNvPr id="113" name="Rectangle 161">
                    <a:extLst>
                      <a:ext uri="{FF2B5EF4-FFF2-40B4-BE49-F238E27FC236}">
                        <a16:creationId xmlns:a16="http://schemas.microsoft.com/office/drawing/2014/main" id="{9EC5AA88-D6EC-E1D7-EC1E-827BE17B0C08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8100000">
                    <a:off x="-14538" y="9246401"/>
                    <a:ext cx="5052186" cy="2663931"/>
                  </a:xfrm>
                  <a:custGeom>
                    <a:avLst/>
                    <a:gdLst>
                      <a:gd name="connsiteX0" fmla="*/ 0 w 2296988"/>
                      <a:gd name="connsiteY0" fmla="*/ 0 h 1211361"/>
                      <a:gd name="connsiteX1" fmla="*/ 2296988 w 2296988"/>
                      <a:gd name="connsiteY1" fmla="*/ 0 h 1211361"/>
                      <a:gd name="connsiteX2" fmla="*/ 2296988 w 2296988"/>
                      <a:gd name="connsiteY2" fmla="*/ 1211361 h 1211361"/>
                      <a:gd name="connsiteX3" fmla="*/ 0 w 2296988"/>
                      <a:gd name="connsiteY3" fmla="*/ 1211361 h 1211361"/>
                      <a:gd name="connsiteX4" fmla="*/ 0 w 2296988"/>
                      <a:gd name="connsiteY4" fmla="*/ 0 h 1211361"/>
                      <a:gd name="connsiteX0" fmla="*/ 0 w 2296988"/>
                      <a:gd name="connsiteY0" fmla="*/ 0 h 1214547"/>
                      <a:gd name="connsiteX1" fmla="*/ 2296988 w 2296988"/>
                      <a:gd name="connsiteY1" fmla="*/ 0 h 1214547"/>
                      <a:gd name="connsiteX2" fmla="*/ 2296988 w 2296988"/>
                      <a:gd name="connsiteY2" fmla="*/ 1211361 h 1214547"/>
                      <a:gd name="connsiteX3" fmla="*/ 2021757 w 2296988"/>
                      <a:gd name="connsiteY3" fmla="*/ 1214547 h 1214547"/>
                      <a:gd name="connsiteX4" fmla="*/ 0 w 2296988"/>
                      <a:gd name="connsiteY4" fmla="*/ 1211361 h 1214547"/>
                      <a:gd name="connsiteX5" fmla="*/ 0 w 2296988"/>
                      <a:gd name="connsiteY5" fmla="*/ 0 h 1214547"/>
                      <a:gd name="connsiteX0" fmla="*/ 0 w 2303434"/>
                      <a:gd name="connsiteY0" fmla="*/ 0 h 1214547"/>
                      <a:gd name="connsiteX1" fmla="*/ 2296988 w 2303434"/>
                      <a:gd name="connsiteY1" fmla="*/ 0 h 1214547"/>
                      <a:gd name="connsiteX2" fmla="*/ 2303434 w 2303434"/>
                      <a:gd name="connsiteY2" fmla="*/ 932870 h 1214547"/>
                      <a:gd name="connsiteX3" fmla="*/ 2296988 w 2303434"/>
                      <a:gd name="connsiteY3" fmla="*/ 1211361 h 1214547"/>
                      <a:gd name="connsiteX4" fmla="*/ 2021757 w 2303434"/>
                      <a:gd name="connsiteY4" fmla="*/ 1214547 h 1214547"/>
                      <a:gd name="connsiteX5" fmla="*/ 0 w 2303434"/>
                      <a:gd name="connsiteY5" fmla="*/ 1211361 h 1214547"/>
                      <a:gd name="connsiteX6" fmla="*/ 0 w 2303434"/>
                      <a:gd name="connsiteY6" fmla="*/ 0 h 1214547"/>
                      <a:gd name="connsiteX0" fmla="*/ 0 w 2303434"/>
                      <a:gd name="connsiteY0" fmla="*/ 0 h 1214547"/>
                      <a:gd name="connsiteX1" fmla="*/ 2296988 w 2303434"/>
                      <a:gd name="connsiteY1" fmla="*/ 0 h 1214547"/>
                      <a:gd name="connsiteX2" fmla="*/ 2303434 w 2303434"/>
                      <a:gd name="connsiteY2" fmla="*/ 932870 h 1214547"/>
                      <a:gd name="connsiteX3" fmla="*/ 2021757 w 2303434"/>
                      <a:gd name="connsiteY3" fmla="*/ 1214547 h 1214547"/>
                      <a:gd name="connsiteX4" fmla="*/ 0 w 2303434"/>
                      <a:gd name="connsiteY4" fmla="*/ 1211361 h 1214547"/>
                      <a:gd name="connsiteX5" fmla="*/ 0 w 2303434"/>
                      <a:gd name="connsiteY5" fmla="*/ 0 h 12145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03434" h="1214547">
                        <a:moveTo>
                          <a:pt x="0" y="0"/>
                        </a:moveTo>
                        <a:lnTo>
                          <a:pt x="2296988" y="0"/>
                        </a:lnTo>
                        <a:cubicBezTo>
                          <a:pt x="2299137" y="310957"/>
                          <a:pt x="2301285" y="621913"/>
                          <a:pt x="2303434" y="932870"/>
                        </a:cubicBezTo>
                        <a:lnTo>
                          <a:pt x="2021757" y="1214547"/>
                        </a:lnTo>
                        <a:lnTo>
                          <a:pt x="0" y="121136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4A7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14" name="Right Triangle 162">
                    <a:extLst>
                      <a:ext uri="{FF2B5EF4-FFF2-40B4-BE49-F238E27FC236}">
                        <a16:creationId xmlns:a16="http://schemas.microsoft.com/office/drawing/2014/main" id="{E078B476-B18E-ACD9-3DD8-8F14888E1627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2700000">
                    <a:off x="3910151" y="6523714"/>
                    <a:ext cx="2666239" cy="2666239"/>
                  </a:xfrm>
                  <a:prstGeom prst="rtTriangle">
                    <a:avLst/>
                  </a:prstGeom>
                  <a:solidFill>
                    <a:srgbClr val="63B0F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</p:grpSp>
            <p:grpSp>
              <p:nvGrpSpPr>
                <p:cNvPr id="79" name="Group 65">
                  <a:extLst>
                    <a:ext uri="{FF2B5EF4-FFF2-40B4-BE49-F238E27FC236}">
                      <a16:creationId xmlns:a16="http://schemas.microsoft.com/office/drawing/2014/main" id="{A23DD794-9AE3-31A6-223C-DFA350CE8CC8}"/>
                    </a:ext>
                  </a:extLst>
                </p:cNvPr>
                <p:cNvGrpSpPr>
                  <a:grpSpLocks noGrp="1" noUngrp="1" noRot="1" noMove="1" noResize="1"/>
                </p:cNvGrpSpPr>
                <p:nvPr userDrawn="1"/>
              </p:nvGrpSpPr>
              <p:grpSpPr>
                <a:xfrm rot="2700000">
                  <a:off x="2713829" y="-425450"/>
                  <a:ext cx="5336544" cy="3043556"/>
                  <a:chOff x="0" y="-280057"/>
                  <a:chExt cx="3977647" cy="2268877"/>
                </a:xfrm>
              </p:grpSpPr>
              <p:sp>
                <p:nvSpPr>
                  <p:cNvPr id="80" name="Right Triangle 13039">
                    <a:extLst>
                      <a:ext uri="{FF2B5EF4-FFF2-40B4-BE49-F238E27FC236}">
                        <a16:creationId xmlns:a16="http://schemas.microsoft.com/office/drawing/2014/main" id="{C3BF0317-30AD-555F-9051-406C3687D0E3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3314707" y="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1" name="Right Triangle 13040">
                    <a:extLst>
                      <a:ext uri="{FF2B5EF4-FFF2-40B4-BE49-F238E27FC236}">
                        <a16:creationId xmlns:a16="http://schemas.microsoft.com/office/drawing/2014/main" id="{0ED9630C-5DA2-AF45-3303-182D50A3E1C7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3314707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2" name="Right Triangle 13041">
                    <a:extLst>
                      <a:ext uri="{FF2B5EF4-FFF2-40B4-BE49-F238E27FC236}">
                        <a16:creationId xmlns:a16="http://schemas.microsoft.com/office/drawing/2014/main" id="{B8563FEC-9B6E-ABA2-4AF3-CFE6BE8A706C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2651765" y="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3" name="Right Triangle 13042">
                    <a:extLst>
                      <a:ext uri="{FF2B5EF4-FFF2-40B4-BE49-F238E27FC236}">
                        <a16:creationId xmlns:a16="http://schemas.microsoft.com/office/drawing/2014/main" id="{F66B4CCB-89EE-803B-17BF-40E271A45B8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2651765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4" name="Right Triangle 13043">
                    <a:extLst>
                      <a:ext uri="{FF2B5EF4-FFF2-40B4-BE49-F238E27FC236}">
                        <a16:creationId xmlns:a16="http://schemas.microsoft.com/office/drawing/2014/main" id="{B47AAC73-8905-D025-4605-C492F35FD884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1988824" y="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5" name="Right Triangle 13044">
                    <a:extLst>
                      <a:ext uri="{FF2B5EF4-FFF2-40B4-BE49-F238E27FC236}">
                        <a16:creationId xmlns:a16="http://schemas.microsoft.com/office/drawing/2014/main" id="{C11AC784-E244-2418-3858-F048EEC28B5F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1988824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6" name="Right Triangle 13046">
                    <a:extLst>
                      <a:ext uri="{FF2B5EF4-FFF2-40B4-BE49-F238E27FC236}">
                        <a16:creationId xmlns:a16="http://schemas.microsoft.com/office/drawing/2014/main" id="{56EA740B-BFF7-6CB1-116F-F892C34E0CA2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1325883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7" name="Right Triangle 13048">
                    <a:extLst>
                      <a:ext uri="{FF2B5EF4-FFF2-40B4-BE49-F238E27FC236}">
                        <a16:creationId xmlns:a16="http://schemas.microsoft.com/office/drawing/2014/main" id="{86099EB9-C745-A3A7-E9A6-40E1A40A2774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662941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8" name="Right Triangle 13049">
                    <a:extLst>
                      <a:ext uri="{FF2B5EF4-FFF2-40B4-BE49-F238E27FC236}">
                        <a16:creationId xmlns:a16="http://schemas.microsoft.com/office/drawing/2014/main" id="{47945644-FA4B-7BD8-743F-BADDDAC22B2D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0" y="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89" name="Right Triangle 13050">
                    <a:extLst>
                      <a:ext uri="{FF2B5EF4-FFF2-40B4-BE49-F238E27FC236}">
                        <a16:creationId xmlns:a16="http://schemas.microsoft.com/office/drawing/2014/main" id="{420B85B5-F3BF-4493-5AED-3C88CF960268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0" y="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0" name="Right Triangle 13051">
                    <a:extLst>
                      <a:ext uri="{FF2B5EF4-FFF2-40B4-BE49-F238E27FC236}">
                        <a16:creationId xmlns:a16="http://schemas.microsoft.com/office/drawing/2014/main" id="{ED2C2908-55C6-6D96-B0EF-83332EC18765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3314707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9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1" name="Right Triangle 13052">
                    <a:extLst>
                      <a:ext uri="{FF2B5EF4-FFF2-40B4-BE49-F238E27FC236}">
                        <a16:creationId xmlns:a16="http://schemas.microsoft.com/office/drawing/2014/main" id="{701C5194-CDAE-52EF-7563-F378AB3D117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3314707" y="662940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2" name="Right Triangle 13053">
                    <a:extLst>
                      <a:ext uri="{FF2B5EF4-FFF2-40B4-BE49-F238E27FC236}">
                        <a16:creationId xmlns:a16="http://schemas.microsoft.com/office/drawing/2014/main" id="{A60729A4-4FF4-065F-BA17-D4B555B7224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2194990" y="-280057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3" name="Right Triangle 13054">
                    <a:extLst>
                      <a:ext uri="{FF2B5EF4-FFF2-40B4-BE49-F238E27FC236}">
                        <a16:creationId xmlns:a16="http://schemas.microsoft.com/office/drawing/2014/main" id="{83586E15-C860-4CB3-494A-95CE9A0E765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3263612" y="1023395"/>
                    <a:ext cx="662940" cy="662940"/>
                  </a:xfrm>
                  <a:prstGeom prst="rtTriangle">
                    <a:avLst/>
                  </a:prstGeom>
                  <a:solidFill>
                    <a:schemeClr val="accent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4" name="Right Triangle 13055">
                    <a:extLst>
                      <a:ext uri="{FF2B5EF4-FFF2-40B4-BE49-F238E27FC236}">
                        <a16:creationId xmlns:a16="http://schemas.microsoft.com/office/drawing/2014/main" id="{E25BDC5E-EB31-7929-EEDF-6FF17C23FC72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1988824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5" name="Right Triangle 13056">
                    <a:extLst>
                      <a:ext uri="{FF2B5EF4-FFF2-40B4-BE49-F238E27FC236}">
                        <a16:creationId xmlns:a16="http://schemas.microsoft.com/office/drawing/2014/main" id="{7B6832D6-62B9-A0D6-ACD7-FDCF7632D1E8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1988824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26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6" name="Right Triangle 13057">
                    <a:extLst>
                      <a:ext uri="{FF2B5EF4-FFF2-40B4-BE49-F238E27FC236}">
                        <a16:creationId xmlns:a16="http://schemas.microsoft.com/office/drawing/2014/main" id="{4F26080E-EBC4-C16F-7F81-B19FC4EE81B2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1325883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7" name="Right Triangle 13059">
                    <a:extLst>
                      <a:ext uri="{FF2B5EF4-FFF2-40B4-BE49-F238E27FC236}">
                        <a16:creationId xmlns:a16="http://schemas.microsoft.com/office/drawing/2014/main" id="{682EC541-D928-BA87-61F9-B4A33B66AE9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662941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8" name="Right Triangle 13061">
                    <a:extLst>
                      <a:ext uri="{FF2B5EF4-FFF2-40B4-BE49-F238E27FC236}">
                        <a16:creationId xmlns:a16="http://schemas.microsoft.com/office/drawing/2014/main" id="{FD698B47-C727-B662-CF82-740B640D9B1D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0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99" name="Right Triangle 13062">
                    <a:extLst>
                      <a:ext uri="{FF2B5EF4-FFF2-40B4-BE49-F238E27FC236}">
                        <a16:creationId xmlns:a16="http://schemas.microsoft.com/office/drawing/2014/main" id="{B755BCA2-91FF-0314-5F1B-9601EF440C7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0" y="66294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0" name="Right Triangle 13063">
                    <a:extLst>
                      <a:ext uri="{FF2B5EF4-FFF2-40B4-BE49-F238E27FC236}">
                        <a16:creationId xmlns:a16="http://schemas.microsoft.com/office/drawing/2014/main" id="{3A398D25-E86A-8B7E-57AB-F34D55E0F6D3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3314707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1" name="Right Triangle 13064">
                    <a:extLst>
                      <a:ext uri="{FF2B5EF4-FFF2-40B4-BE49-F238E27FC236}">
                        <a16:creationId xmlns:a16="http://schemas.microsoft.com/office/drawing/2014/main" id="{3985E09C-B605-3777-398E-672C22E28322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3314707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2" name="Right Triangle 13065">
                    <a:extLst>
                      <a:ext uri="{FF2B5EF4-FFF2-40B4-BE49-F238E27FC236}">
                        <a16:creationId xmlns:a16="http://schemas.microsoft.com/office/drawing/2014/main" id="{716BCF44-5481-4E17-C283-33E0407EFD80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2651765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9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3" name="Right Triangle 13066">
                    <a:extLst>
                      <a:ext uri="{FF2B5EF4-FFF2-40B4-BE49-F238E27FC236}">
                        <a16:creationId xmlns:a16="http://schemas.microsoft.com/office/drawing/2014/main" id="{B969EC22-2E64-F20E-0001-96628E3D3C9D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2651765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4" name="Right Triangle 13067">
                    <a:extLst>
                      <a:ext uri="{FF2B5EF4-FFF2-40B4-BE49-F238E27FC236}">
                        <a16:creationId xmlns:a16="http://schemas.microsoft.com/office/drawing/2014/main" id="{DF0CE314-6A5F-2096-CB50-A564A0125CBB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1988824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5" name="Right Triangle 13068">
                    <a:extLst>
                      <a:ext uri="{FF2B5EF4-FFF2-40B4-BE49-F238E27FC236}">
                        <a16:creationId xmlns:a16="http://schemas.microsoft.com/office/drawing/2014/main" id="{CE18E4E3-29F6-DB24-0721-A1CDDDF1082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1988824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6" name="Right Triangle 13069">
                    <a:extLst>
                      <a:ext uri="{FF2B5EF4-FFF2-40B4-BE49-F238E27FC236}">
                        <a16:creationId xmlns:a16="http://schemas.microsoft.com/office/drawing/2014/main" id="{4BDEAF24-3F71-E993-3352-40432370B33B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1325883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2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7" name="Right Triangle 13070">
                    <a:extLst>
                      <a:ext uri="{FF2B5EF4-FFF2-40B4-BE49-F238E27FC236}">
                        <a16:creationId xmlns:a16="http://schemas.microsoft.com/office/drawing/2014/main" id="{31EFE0CE-3F84-C0A0-0682-B9D7A3FF5FEB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1325883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8" name="Right Triangle 13071">
                    <a:extLst>
                      <a:ext uri="{FF2B5EF4-FFF2-40B4-BE49-F238E27FC236}">
                        <a16:creationId xmlns:a16="http://schemas.microsoft.com/office/drawing/2014/main" id="{12256569-D839-D7BE-EEC4-C5E043E75A0E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>
                    <a:off x="662941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2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  <p:sp>
                <p:nvSpPr>
                  <p:cNvPr id="109" name="Right Triangle 13072">
                    <a:extLst>
                      <a:ext uri="{FF2B5EF4-FFF2-40B4-BE49-F238E27FC236}">
                        <a16:creationId xmlns:a16="http://schemas.microsoft.com/office/drawing/2014/main" id="{CE927006-165E-E993-95E6-75E6223AE198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 userDrawn="1"/>
                </p:nvSpPr>
                <p:spPr>
                  <a:xfrm rot="10800000">
                    <a:off x="662941" y="1325880"/>
                    <a:ext cx="662940" cy="662940"/>
                  </a:xfrm>
                  <a:prstGeom prst="rtTriangle">
                    <a:avLst/>
                  </a:prstGeom>
                  <a:solidFill>
                    <a:schemeClr val="bg1">
                      <a:alpha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 sz="1600"/>
                  </a:p>
                </p:txBody>
              </p:sp>
            </p:grpSp>
          </p:grpSp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215B185-5F37-9AD7-41E1-1DC0807B36C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 userDrawn="1"/>
            </p:nvSpPr>
            <p:spPr>
              <a:xfrm>
                <a:off x="380212" y="276161"/>
                <a:ext cx="730567" cy="53553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</p:grpSp>
      </p:grp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A4F6A89F-4A8E-4131-A8FE-574D48BF7E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45677" y="5979311"/>
            <a:ext cx="6642065" cy="47466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rgbClr val="00519E"/>
                </a:solidFill>
              </a:defRPr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additional Project / Funding Logos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5E1F94E-E6C4-0F48-8468-3477BC6FE2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749667" y="6466378"/>
            <a:ext cx="1984192" cy="261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440"/>
              </a:lnSpc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Project </a:t>
            </a:r>
            <a:r>
              <a:rPr kumimoji="0" lang="de-DE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number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14DA2"/>
                </a:solidFill>
                <a:effectLst/>
                <a:uLnTx/>
                <a:uFillTx/>
                <a:latin typeface="Frutiger LT Std 45 Light" panose="020B0402020204020204" pitchFamily="34" charset="77"/>
                <a:ea typeface="+mn-ea"/>
                <a:cs typeface="Segoe UI" panose="020B0502040204020203" pitchFamily="34" charset="0"/>
              </a:rPr>
              <a:t> 460247524 </a:t>
            </a:r>
            <a:endParaRPr lang="de-DE" sz="1000" dirty="0">
              <a:solidFill>
                <a:srgbClr val="014DA2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841837" y="5105026"/>
            <a:ext cx="1573669" cy="40011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chemeClr val="accent5">
                    <a:lumMod val="75000"/>
                    <a:lumOff val="25000"/>
                  </a:schemeClr>
                </a:solidFill>
                <a:latin typeface="Frutiger LT Std 55 Roman" panose="020B0602020204020204" pitchFamily="34" charset="77"/>
              </a:defRPr>
            </a:lvl1pPr>
          </a:lstStyle>
          <a:p>
            <a:endParaRPr lang="de-DE" dirty="0"/>
          </a:p>
        </p:txBody>
      </p:sp>
      <p:sp>
        <p:nvSpPr>
          <p:cNvPr id="13" name="Bildplatzhalter 9">
            <a:extLst>
              <a:ext uri="{FF2B5EF4-FFF2-40B4-BE49-F238E27FC236}">
                <a16:creationId xmlns:a16="http://schemas.microsoft.com/office/drawing/2014/main" id="{57C2B87F-555A-81DA-9FC8-2491EC4D81B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26666" y="328716"/>
            <a:ext cx="11072423" cy="142018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rgbClr val="00519E"/>
                </a:solidFill>
              </a:defRPr>
            </a:lvl1pPr>
          </a:lstStyle>
          <a:p>
            <a:r>
              <a:rPr lang="de-DE" dirty="0"/>
              <a:t>This </a:t>
            </a:r>
            <a:r>
              <a:rPr lang="de-DE" dirty="0" err="1"/>
              <a:t>entry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properly</a:t>
            </a:r>
            <a:r>
              <a:rPr lang="de-DE" dirty="0"/>
              <a:t> </a:t>
            </a:r>
            <a:r>
              <a:rPr lang="de-DE" dirty="0" err="1"/>
              <a:t>filled</a:t>
            </a:r>
            <a:r>
              <a:rPr lang="de-DE" dirty="0"/>
              <a:t>: Space </a:t>
            </a:r>
            <a:r>
              <a:rPr lang="de-DE" dirty="0" err="1"/>
              <a:t>for</a:t>
            </a:r>
            <a:r>
              <a:rPr lang="de-DE" dirty="0"/>
              <a:t> Content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cooperated</a:t>
            </a:r>
            <a:r>
              <a:rPr lang="de-DE" dirty="0"/>
              <a:t> Projects</a:t>
            </a:r>
          </a:p>
        </p:txBody>
      </p:sp>
    </p:spTree>
    <p:extLst>
      <p:ext uri="{BB962C8B-B14F-4D97-AF65-F5344CB8AC3E}">
        <p14:creationId xmlns:p14="http://schemas.microsoft.com/office/powerpoint/2010/main" val="940535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62" userDrawn="1">
          <p15:clr>
            <a:srgbClr val="FBAE40"/>
          </p15:clr>
        </p15:guide>
        <p15:guide id="2" pos="3114" userDrawn="1">
          <p15:clr>
            <a:srgbClr val="FBAE40"/>
          </p15:clr>
        </p15:guide>
        <p15:guide id="3" pos="1145" userDrawn="1">
          <p15:clr>
            <a:srgbClr val="FBAE40"/>
          </p15:clr>
        </p15:guide>
        <p15:guide id="4" orient="horz" pos="3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Entwurf, Zeichnung, Design enthält.&#10;&#10;Automatisch generierte Beschreibung">
            <a:extLst>
              <a:ext uri="{FF2B5EF4-FFF2-40B4-BE49-F238E27FC236}">
                <a16:creationId xmlns:a16="http://schemas.microsoft.com/office/drawing/2014/main" id="{6B86EECC-9896-B679-7AB8-BF5BD1724E6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" t="12866" b="3065"/>
          <a:stretch/>
        </p:blipFill>
        <p:spPr bwMode="auto">
          <a:xfrm>
            <a:off x="-8955" y="33616"/>
            <a:ext cx="3721949" cy="2595885"/>
          </a:xfrm>
          <a:prstGeom prst="round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platzhalter 13">
            <a:extLst>
              <a:ext uri="{FF2B5EF4-FFF2-40B4-BE49-F238E27FC236}">
                <a16:creationId xmlns:a16="http://schemas.microsoft.com/office/drawing/2014/main" id="{0D98DBFC-7CAA-E9CE-B8D2-7695150310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0012" y="402506"/>
            <a:ext cx="5513295" cy="123699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360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err="1"/>
              <a:t>Acknowledegment</a:t>
            </a:r>
            <a:r>
              <a:rPr lang="de-DE" dirty="0"/>
              <a:t> Headline, 1–2 </a:t>
            </a:r>
            <a:r>
              <a:rPr lang="de-DE" dirty="0" err="1"/>
              <a:t>lines</a:t>
            </a:r>
            <a:endParaRPr lang="de-DE" dirty="0"/>
          </a:p>
        </p:txBody>
      </p:sp>
      <p:pic>
        <p:nvPicPr>
          <p:cNvPr id="10" name="Grafik 9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72058FE7-49A3-DA55-86BD-18ADEF7CFE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691" y="5435813"/>
            <a:ext cx="3689350" cy="1198109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0E9B61D-B910-01D0-E467-82ABB651D9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4"/>
          <a:srcRect t="11408" r="21062" b="432"/>
          <a:stretch/>
        </p:blipFill>
        <p:spPr>
          <a:xfrm>
            <a:off x="9711247" y="0"/>
            <a:ext cx="2480753" cy="68580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0B687E8E-158D-DB76-42CF-35183CACBA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50311" y="2298344"/>
            <a:ext cx="2349069" cy="1376865"/>
          </a:xfrm>
          <a:prstGeom prst="rect">
            <a:avLst/>
          </a:prstGeom>
        </p:spPr>
      </p:pic>
      <p:sp>
        <p:nvSpPr>
          <p:cNvPr id="7" name="Textplatzhalter 17">
            <a:extLst>
              <a:ext uri="{FF2B5EF4-FFF2-40B4-BE49-F238E27FC236}">
                <a16:creationId xmlns:a16="http://schemas.microsoft.com/office/drawing/2014/main" id="{B569D445-124C-DCB9-FE40-49A3AB3755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71862" y="3039034"/>
            <a:ext cx="8131111" cy="233979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i="0">
                <a:solidFill>
                  <a:srgbClr val="004A7C"/>
                </a:solidFill>
                <a:latin typeface="Frutiger LT Std 55 Roman" panose="020B0602020204020204" pitchFamily="34" charset="77"/>
              </a:defRPr>
            </a:lvl1pPr>
          </a:lstStyle>
          <a:p>
            <a:pPr lvl="0"/>
            <a:r>
              <a:rPr lang="de-DE" dirty="0" err="1"/>
              <a:t>Acknowledement</a:t>
            </a:r>
            <a:r>
              <a:rPr lang="de-DE" dirty="0"/>
              <a:t> Details and Contact Person &amp; </a:t>
            </a:r>
            <a:r>
              <a:rPr lang="de-DE" dirty="0" err="1"/>
              <a:t>E-mail</a:t>
            </a:r>
            <a:r>
              <a:rPr lang="de-DE" dirty="0"/>
              <a:t> </a:t>
            </a:r>
            <a:r>
              <a:rPr lang="de-DE" dirty="0" err="1"/>
              <a:t>address</a:t>
            </a:r>
            <a:endParaRPr lang="de-DE" baseline="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AD9C2B-2CBC-70E4-1A94-CA518FB409D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642903" y="5788357"/>
            <a:ext cx="494731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700"/>
              </a:lnSpc>
            </a:pP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Funded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by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the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Deutsche Forschungsgemeinschaft (DFG, German Research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Foundation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)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under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the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National Research Data Infrastructure – NFDI 38/1 –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project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</a:t>
            </a:r>
            <a:r>
              <a:rPr lang="de-DE" sz="1400" b="0" i="0" dirty="0" err="1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number</a:t>
            </a:r>
            <a:r>
              <a:rPr lang="de-DE" sz="1400" b="0" i="0" dirty="0">
                <a:solidFill>
                  <a:srgbClr val="00519E"/>
                </a:solidFill>
                <a:effectLst/>
                <a:latin typeface="Frutiger LT Std 45 Light" panose="020B0402020204020204" pitchFamily="34" charset="77"/>
                <a:cs typeface="Segoe UI" panose="020B0502040204020203" pitchFamily="34" charset="0"/>
              </a:rPr>
              <a:t> 460247524 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8182D84-36C2-B1AE-52F4-C5C75942AE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503128" y="3674901"/>
            <a:ext cx="26692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dirty="0" err="1"/>
              <a:t>www.nfdi-matwerk.de</a:t>
            </a:r>
            <a:endParaRPr lang="de-DE" sz="1600" dirty="0"/>
          </a:p>
        </p:txBody>
      </p:sp>
      <p:pic>
        <p:nvPicPr>
          <p:cNvPr id="4" name="Grafik 3" descr="Ein Bild, das Screenshot, Schrift, Grafiken, Logo enthält.&#10;&#10;Automatisch generierte Beschreibung">
            <a:extLst>
              <a:ext uri="{FF2B5EF4-FFF2-40B4-BE49-F238E27FC236}">
                <a16:creationId xmlns:a16="http://schemas.microsoft.com/office/drawing/2014/main" id="{83243FEF-ECA9-1F76-0B7D-30BA6D203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068" y="3996095"/>
            <a:ext cx="299162" cy="253894"/>
          </a:xfrm>
          <a:prstGeom prst="rect">
            <a:avLst/>
          </a:prstGeom>
        </p:spPr>
      </p:pic>
      <p:pic>
        <p:nvPicPr>
          <p:cNvPr id="13" name="Grafik 12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7449DFA7-8D8A-6457-C611-3A80AB77A2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890" y="4178490"/>
            <a:ext cx="1346239" cy="133040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D1C4C4D4-179D-3D98-CA6D-C627ADFFB48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56076" y="2527255"/>
            <a:ext cx="363955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0" dirty="0">
                <a:solidFill>
                  <a:srgbClr val="7ECFF2"/>
                </a:solidFill>
                <a:effectLst/>
                <a:latin typeface="Frutiger LT Std 55 Roman" panose="020B0602020204020204" pitchFamily="34" charset="77"/>
              </a:rPr>
              <a:t>© Fraunhofer IWM, </a:t>
            </a:r>
            <a:r>
              <a:rPr lang="de-DE" sz="700" dirty="0" err="1">
                <a:solidFill>
                  <a:srgbClr val="7ECFF2"/>
                </a:solidFill>
                <a:effectLst/>
                <a:latin typeface="Frutiger LT Std 55 Roman" panose="020B0602020204020204" pitchFamily="34" charset="77"/>
              </a:rPr>
              <a:t>Illustrations</a:t>
            </a:r>
            <a:r>
              <a:rPr lang="de-DE" sz="700" dirty="0">
                <a:solidFill>
                  <a:srgbClr val="7ECFF2"/>
                </a:solidFill>
                <a:effectLst/>
                <a:latin typeface="Frutiger LT Std 55 Roman" panose="020B0602020204020204" pitchFamily="34" charset="77"/>
              </a:rPr>
              <a:t>: </a:t>
            </a:r>
            <a:r>
              <a:rPr lang="de-DE" sz="700" dirty="0" err="1">
                <a:solidFill>
                  <a:srgbClr val="7ECFF2"/>
                </a:solidFill>
                <a:effectLst/>
                <a:latin typeface="Frutiger LT Std 55 Roman" panose="020B0602020204020204" pitchFamily="34" charset="77"/>
              </a:rPr>
              <a:t>Gebhard|Uhl</a:t>
            </a:r>
            <a:r>
              <a:rPr lang="de-DE" sz="700" dirty="0">
                <a:solidFill>
                  <a:srgbClr val="7ECFF2"/>
                </a:solidFill>
                <a:effectLst/>
                <a:latin typeface="Frutiger LT Std 55 Roman" panose="020B0602020204020204" pitchFamily="34" charset="77"/>
              </a:rPr>
              <a:t> Freiburg</a:t>
            </a:r>
          </a:p>
        </p:txBody>
      </p:sp>
    </p:spTree>
    <p:extLst>
      <p:ext uri="{BB962C8B-B14F-4D97-AF65-F5344CB8AC3E}">
        <p14:creationId xmlns:p14="http://schemas.microsoft.com/office/powerpoint/2010/main" val="1500196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9" userDrawn="1">
          <p15:clr>
            <a:srgbClr val="FBAE40"/>
          </p15:clr>
        </p15:guide>
        <p15:guide id="2" pos="613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013503-77FD-2169-E502-EED214595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97" y="1583568"/>
            <a:ext cx="11290405" cy="46654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8">
            <a:extLst>
              <a:ext uri="{FF2B5EF4-FFF2-40B4-BE49-F238E27FC236}">
                <a16:creationId xmlns:a16="http://schemas.microsoft.com/office/drawing/2014/main" id="{B6D52679-8934-4230-63C4-61E97AAAEA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797" y="45007"/>
            <a:ext cx="9674837" cy="11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Slide, 1-2 </a:t>
            </a:r>
            <a:r>
              <a:rPr lang="de-DE" dirty="0" err="1"/>
              <a:t>lines</a:t>
            </a:r>
            <a:endParaRPr lang="de-DE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6D31D9E2-082F-75D0-17FC-5BB50B511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78AC32-2D2E-F808-E97F-02782C491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37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601360-057B-1A53-E2C8-1453F0766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797" y="1583573"/>
            <a:ext cx="5385227" cy="4850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106DDA-E412-4E65-8480-06005C2BB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7501" y="1583573"/>
            <a:ext cx="5385228" cy="4850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Titelplatzhalter 8">
            <a:extLst>
              <a:ext uri="{FF2B5EF4-FFF2-40B4-BE49-F238E27FC236}">
                <a16:creationId xmlns:a16="http://schemas.microsoft.com/office/drawing/2014/main" id="{1A15069E-A126-8F6F-A7F0-30811E0E73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797" y="45007"/>
            <a:ext cx="9674837" cy="11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Slide, 1-2 </a:t>
            </a:r>
            <a:r>
              <a:rPr lang="de-DE" dirty="0" err="1"/>
              <a:t>lines</a:t>
            </a:r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DCA746FF-9BD2-97AD-6441-D2ACAF2A02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BC9FD75-FB0E-D843-1ECA-CFCFC95A75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1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9DD558-1CC2-41E2-1A0C-A10E3261E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797" y="1580306"/>
            <a:ext cx="53856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solidFill>
                  <a:srgbClr val="63B1FE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FEEA4E-DCD1-5A89-F3DB-A4059CE0C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797" y="2404217"/>
            <a:ext cx="5385600" cy="3886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de-DE" sz="2000"/>
            </a:lvl1pPr>
            <a:lvl2pPr>
              <a:defRPr lang="de-DE" sz="1800"/>
            </a:lvl2pPr>
            <a:lvl3pPr>
              <a:defRPr lang="de-DE" sz="1600"/>
            </a:lvl3pPr>
            <a:lvl4pPr>
              <a:defRPr lang="de-DE" sz="1400"/>
            </a:lvl4pPr>
            <a:lvl5pPr>
              <a:defRPr lang="de-DE" sz="1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070019-1E59-9272-D18B-E7FE49C96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603" y="1580306"/>
            <a:ext cx="53856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solidFill>
                  <a:srgbClr val="63B1FE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57EEAD-9CD4-A347-5429-5E91E8ADA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603" y="2404217"/>
            <a:ext cx="5385600" cy="388662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" name="Titelplatzhalter 8">
            <a:extLst>
              <a:ext uri="{FF2B5EF4-FFF2-40B4-BE49-F238E27FC236}">
                <a16:creationId xmlns:a16="http://schemas.microsoft.com/office/drawing/2014/main" id="{5D8E2197-BA36-52F4-9613-1141226F9A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797" y="45007"/>
            <a:ext cx="9674837" cy="11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Slide, 1-2 </a:t>
            </a:r>
            <a:r>
              <a:rPr lang="de-DE" dirty="0" err="1"/>
              <a:t>lines</a:t>
            </a:r>
            <a:endParaRPr lang="de-DE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0F851456-7164-B2EC-4818-DC28627268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698434B-6B59-4138-DCAC-00F950869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87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8">
            <a:extLst>
              <a:ext uri="{FF2B5EF4-FFF2-40B4-BE49-F238E27FC236}">
                <a16:creationId xmlns:a16="http://schemas.microsoft.com/office/drawing/2014/main" id="{DB036672-8BD0-F5E3-7110-9F7B8DBF0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797" y="45007"/>
            <a:ext cx="9674837" cy="11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Slide, 1-2 </a:t>
            </a:r>
            <a:r>
              <a:rPr lang="de-DE" dirty="0" err="1"/>
              <a:t>lines</a:t>
            </a:r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0D4911BD-B837-8800-8100-D717A45BC6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7FE6711-EB84-10CB-AFFB-044C6F7C5F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78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sv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80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0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4A7C"/>
          </a:solidFill>
          <a:latin typeface="Frutiger LT Std 55 Roman" panose="020B06020202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F7F7F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>
            <a:extLst>
              <a:ext uri="{FF2B5EF4-FFF2-40B4-BE49-F238E27FC236}">
                <a16:creationId xmlns:a16="http://schemas.microsoft.com/office/drawing/2014/main" id="{E8A7E8FE-6CFE-70D9-9693-8EE591BCCCE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26997" y="197745"/>
            <a:ext cx="1314803" cy="770611"/>
          </a:xfrm>
          <a:prstGeom prst="rect">
            <a:avLst/>
          </a:prstGeom>
        </p:spPr>
      </p:pic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B9527BB3-FF91-6DC9-CE0B-C722611EE6A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450797" y="1129493"/>
            <a:ext cx="11290406" cy="0"/>
          </a:xfrm>
          <a:prstGeom prst="line">
            <a:avLst/>
          </a:prstGeom>
          <a:ln w="57150">
            <a:gradFill flip="none" rotWithShape="1">
              <a:gsLst>
                <a:gs pos="0">
                  <a:schemeClr val="accent1">
                    <a:lumMod val="45000"/>
                    <a:lumOff val="55000"/>
                    <a:alpha val="52507"/>
                  </a:schemeClr>
                </a:gs>
                <a:gs pos="67000">
                  <a:srgbClr val="004A7C">
                    <a:alpha val="50000"/>
                  </a:srgbClr>
                </a:gs>
                <a:gs pos="88000">
                  <a:srgbClr val="B0B0B0">
                    <a:alpha val="50000"/>
                  </a:srgbClr>
                </a:gs>
                <a:gs pos="100000">
                  <a:srgbClr val="B0B0B0">
                    <a:alpha val="5000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ußzeilenplatzhalter 26">
            <a:extLst>
              <a:ext uri="{FF2B5EF4-FFF2-40B4-BE49-F238E27FC236}">
                <a16:creationId xmlns:a16="http://schemas.microsoft.com/office/drawing/2014/main" id="{FDEFFEBB-10CB-3504-5620-06E3BDA0B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0797" y="6495237"/>
            <a:ext cx="10024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CBCBCB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3BFFB93-C794-6BC9-AC26-4A2DC1836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7562" y="6495237"/>
            <a:ext cx="8391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CBCBCB"/>
                </a:solidFill>
              </a:defRPr>
            </a:lvl1pPr>
          </a:lstStyle>
          <a:p>
            <a:fld id="{8AAB94A0-1811-4E4C-8F37-6A962E466FC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410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i="0" kern="1200">
          <a:solidFill>
            <a:srgbClr val="004A7C"/>
          </a:solidFill>
          <a:latin typeface="Frutiger LT Std 55 Roman" panose="020B06020202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3B0FD"/>
        </a:buClr>
        <a:buFont typeface="Wingdings" pitchFamily="2" charset="2"/>
        <a:buChar char="§"/>
        <a:defRPr sz="2400" kern="1200">
          <a:solidFill>
            <a:srgbClr val="004A7C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3B0FD"/>
        </a:buClr>
        <a:buFont typeface="Wingdings" pitchFamily="2" charset="2"/>
        <a:buChar char="§"/>
        <a:defRPr sz="2000" kern="1200">
          <a:solidFill>
            <a:srgbClr val="004A7C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3B0FD"/>
        </a:buClr>
        <a:buFont typeface="Wingdings" pitchFamily="2" charset="2"/>
        <a:buChar char="§"/>
        <a:defRPr sz="1800" kern="1200">
          <a:solidFill>
            <a:srgbClr val="004A7C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3B0FD"/>
        </a:buClr>
        <a:buFont typeface="Wingdings" pitchFamily="2" charset="2"/>
        <a:buChar char="§"/>
        <a:defRPr sz="1600" kern="1200">
          <a:solidFill>
            <a:srgbClr val="004A7C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3B0FD"/>
        </a:buClr>
        <a:buFont typeface="Wingdings" pitchFamily="2" charset="2"/>
        <a:buChar char="§"/>
        <a:defRPr sz="1600" kern="1200">
          <a:solidFill>
            <a:srgbClr val="004A7C"/>
          </a:solidFill>
          <a:latin typeface="Frutiger LT Std 55 Roman" panose="020B0602020204020204" pitchFamily="34" charset="77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73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07D53B7-581C-71F0-6437-34E7C6D2E3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TA-CI and Rollout Group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F12D0A-A352-0EFA-EE59-87003B17F8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Relevant Points </a:t>
            </a:r>
            <a:r>
              <a:rPr lang="de-DE" dirty="0" err="1"/>
              <a:t>for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Meeting 2024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7CD343-20AB-8508-C5AA-F1A3D876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NFDI-</a:t>
            </a:r>
            <a:r>
              <a:rPr lang="de-DE" dirty="0" err="1"/>
              <a:t>MatWerk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Meeting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C25F9594-D975-B86D-6122-5ECB288A3DA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B14F508-72B9-ADFF-B20B-6152F722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87595" y="5037110"/>
            <a:ext cx="2144034" cy="400110"/>
          </a:xfrm>
        </p:spPr>
        <p:txBody>
          <a:bodyPr/>
          <a:lstStyle/>
          <a:p>
            <a:r>
              <a:rPr lang="de-DE" dirty="0"/>
              <a:t>06.11 / 07.11.2024</a:t>
            </a:r>
          </a:p>
        </p:txBody>
      </p:sp>
    </p:spTree>
    <p:extLst>
      <p:ext uri="{BB962C8B-B14F-4D97-AF65-F5344CB8AC3E}">
        <p14:creationId xmlns:p14="http://schemas.microsoft.com/office/powerpoint/2010/main" val="80360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A1825C1-7C4E-1536-B73D-21A730D51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Who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exact</a:t>
            </a:r>
            <a:r>
              <a:rPr lang="de-DE" dirty="0"/>
              <a:t>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All </a:t>
            </a:r>
            <a:r>
              <a:rPr lang="de-DE" dirty="0" err="1"/>
              <a:t>MatWerkers</a:t>
            </a:r>
            <a:r>
              <a:rPr lang="de-DE" dirty="0"/>
              <a:t> in Germany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narrowly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Martina Zimmermann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previously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rollout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(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partly</a:t>
            </a:r>
            <a:r>
              <a:rPr lang="de-DE" dirty="0"/>
              <a:t> </a:t>
            </a:r>
            <a:r>
              <a:rPr lang="de-DE" dirty="0" err="1"/>
              <a:t>overlaps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TA-CI </a:t>
            </a:r>
            <a:r>
              <a:rPr lang="de-DE" dirty="0" err="1"/>
              <a:t>work</a:t>
            </a:r>
            <a:r>
              <a:rPr lang="de-DE" dirty="0"/>
              <a:t> and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supposed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act</a:t>
            </a:r>
            <a:r>
              <a:rPr lang="de-DE" dirty="0"/>
              <a:t> in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focused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),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also </a:t>
            </a:r>
            <a:r>
              <a:rPr lang="de-DE" dirty="0" err="1"/>
              <a:t>represented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Project </a:t>
            </a:r>
            <a:r>
              <a:rPr lang="de-DE" dirty="0" err="1"/>
              <a:t>leaders</a:t>
            </a:r>
            <a:r>
              <a:rPr lang="de-DE" dirty="0"/>
              <a:t>, </a:t>
            </a:r>
            <a:r>
              <a:rPr lang="de-DE" dirty="0" err="1"/>
              <a:t>experienced</a:t>
            </a:r>
            <a:r>
              <a:rPr lang="de-DE" dirty="0"/>
              <a:t> </a:t>
            </a:r>
            <a:r>
              <a:rPr lang="de-DE" dirty="0" err="1"/>
              <a:t>researchers</a:t>
            </a:r>
            <a:r>
              <a:rPr lang="de-DE" dirty="0"/>
              <a:t> in </a:t>
            </a:r>
            <a:r>
              <a:rPr lang="de-DE" dirty="0" err="1"/>
              <a:t>leading</a:t>
            </a:r>
            <a:r>
              <a:rPr lang="de-DE" dirty="0"/>
              <a:t> </a:t>
            </a:r>
            <a:r>
              <a:rPr lang="de-DE" dirty="0" err="1"/>
              <a:t>roles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Project </a:t>
            </a:r>
            <a:r>
              <a:rPr lang="de-DE" dirty="0" err="1"/>
              <a:t>participants</a:t>
            </a:r>
            <a:r>
              <a:rPr lang="de-DE" dirty="0"/>
              <a:t>, PhD, </a:t>
            </a:r>
            <a:r>
              <a:rPr lang="de-DE" dirty="0" err="1"/>
              <a:t>PostDocs</a:t>
            </a:r>
            <a:r>
              <a:rPr lang="de-DE" dirty="0"/>
              <a:t> </a:t>
            </a:r>
            <a:r>
              <a:rPr lang="de-DE" dirty="0">
                <a:sym typeface="Wingdings" pitchFamily="2" charset="2"/>
              </a:rPr>
              <a:t></a:t>
            </a:r>
            <a:r>
              <a:rPr lang="de-DE" dirty="0"/>
              <a:t> Main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.</a:t>
            </a:r>
          </a:p>
          <a:p>
            <a:pPr lvl="1"/>
            <a:r>
              <a:rPr lang="de-DE" dirty="0" err="1"/>
              <a:t>Technicians</a:t>
            </a:r>
            <a:r>
              <a:rPr lang="de-DE" dirty="0"/>
              <a:t>, </a:t>
            </a:r>
            <a:r>
              <a:rPr lang="de-DE" dirty="0" err="1"/>
              <a:t>students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D424167-018B-B846-EEF9-1368A70E9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Our</a:t>
            </a:r>
            <a:r>
              <a:rPr lang="de-DE" dirty="0"/>
              <a:t> Target Group(s)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D8849B-3F6B-7F9E-59EE-B6D6584CB0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C7F249-12E3-1050-F418-C449A3951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50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DC6CCB9-C1D0-BC9D-8821-474E079E5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solutions</a:t>
            </a:r>
            <a:r>
              <a:rPr lang="de-DE" dirty="0"/>
              <a:t> </a:t>
            </a:r>
            <a:r>
              <a:rPr lang="de-DE" dirty="0" err="1"/>
              <a:t>presented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Only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also external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“</a:t>
            </a:r>
            <a:r>
              <a:rPr lang="de-DE" dirty="0" err="1"/>
              <a:t>useful</a:t>
            </a:r>
            <a:r>
              <a:rPr lang="de-DE" dirty="0"/>
              <a:t>”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user</a:t>
            </a:r>
            <a:r>
              <a:rPr lang="de-DE" dirty="0"/>
              <a:t>?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in </a:t>
            </a:r>
            <a:r>
              <a:rPr lang="de-DE" dirty="0" err="1"/>
              <a:t>MatWerk</a:t>
            </a:r>
            <a:r>
              <a:rPr lang="de-DE" dirty="0"/>
              <a:t>?</a:t>
            </a:r>
          </a:p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classified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Co-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.</a:t>
            </a:r>
          </a:p>
          <a:p>
            <a:pPr lvl="1"/>
            <a:r>
              <a:rPr lang="de-DE" dirty="0" err="1"/>
              <a:t>Adopted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NFDI-</a:t>
            </a:r>
            <a:r>
              <a:rPr lang="de-DE" dirty="0" err="1"/>
              <a:t>MatWerk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More/</a:t>
            </a:r>
            <a:r>
              <a:rPr lang="de-DE" dirty="0" err="1"/>
              <a:t>others</a:t>
            </a:r>
            <a:r>
              <a:rPr lang="de-DE" dirty="0"/>
              <a:t>?</a:t>
            </a:r>
          </a:p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IUCs </a:t>
            </a:r>
            <a:r>
              <a:rPr lang="de-DE" dirty="0" err="1"/>
              <a:t>displayed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Graphical</a:t>
            </a:r>
            <a:r>
              <a:rPr lang="de-DE" dirty="0"/>
              <a:t> and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/>
              <a:t>representation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workflow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solutions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Technical </a:t>
            </a:r>
            <a:r>
              <a:rPr lang="de-DE" dirty="0" err="1"/>
              <a:t>level</a:t>
            </a:r>
            <a:r>
              <a:rPr lang="de-DE" dirty="0"/>
              <a:t> (also TA-MDI and TA-WSD): Are </a:t>
            </a:r>
            <a:r>
              <a:rPr lang="de-DE" dirty="0" err="1"/>
              <a:t>solutions</a:t>
            </a:r>
            <a:r>
              <a:rPr lang="de-DE" dirty="0"/>
              <a:t> </a:t>
            </a:r>
            <a:r>
              <a:rPr lang="de-DE" dirty="0" err="1"/>
              <a:t>compatible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and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cross-linked</a:t>
            </a:r>
            <a:r>
              <a:rPr lang="de-DE" dirty="0"/>
              <a:t>?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842EBBF-57A5-445C-9B73-E6597FF9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Solutions </a:t>
            </a:r>
            <a:r>
              <a:rPr lang="de-DE" dirty="0" err="1"/>
              <a:t>Representations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55DA870-1925-D959-D230-6DCCF38649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BEB57D-65C3-FC76-6170-54B137A34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11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23AEDFC-10CF-E838-0912-1A98F5F14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Knowledge Graph Support:</a:t>
            </a:r>
          </a:p>
          <a:p>
            <a:pPr lvl="1"/>
            <a:r>
              <a:rPr lang="de-DE" dirty="0"/>
              <a:t>Do all TAs support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implementation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central</a:t>
            </a:r>
            <a:r>
              <a:rPr lang="de-DE" dirty="0"/>
              <a:t> </a:t>
            </a:r>
            <a:r>
              <a:rPr lang="de-DE" dirty="0" err="1"/>
              <a:t>element</a:t>
            </a:r>
            <a:r>
              <a:rPr lang="de-DE" dirty="0"/>
              <a:t> 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, </a:t>
            </a:r>
            <a:r>
              <a:rPr lang="de-DE" dirty="0" err="1"/>
              <a:t>teaching</a:t>
            </a:r>
            <a:r>
              <a:rPr lang="de-DE" dirty="0"/>
              <a:t>, etc.?</a:t>
            </a:r>
          </a:p>
          <a:p>
            <a:pPr lvl="1">
              <a:buFont typeface="Wingdings" pitchFamily="2" charset="2"/>
              <a:buChar char="è"/>
            </a:pPr>
            <a:r>
              <a:rPr lang="de-DE" dirty="0"/>
              <a:t>All </a:t>
            </a:r>
            <a:r>
              <a:rPr lang="de-DE" dirty="0" err="1"/>
              <a:t>solutions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TAs and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displayed</a:t>
            </a:r>
            <a:r>
              <a:rPr lang="de-DE" dirty="0"/>
              <a:t> </a:t>
            </a:r>
            <a:r>
              <a:rPr lang="de-DE" dirty="0" err="1"/>
              <a:t>accordingly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 </a:t>
            </a:r>
          </a:p>
          <a:p>
            <a:pPr lvl="1">
              <a:buFont typeface="Wingdings" pitchFamily="2" charset="2"/>
              <a:buChar char="è"/>
            </a:pP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central</a:t>
            </a:r>
            <a:r>
              <a:rPr lang="de-DE" dirty="0"/>
              <a:t> administrative </a:t>
            </a:r>
            <a:r>
              <a:rPr lang="de-DE" dirty="0" err="1"/>
              <a:t>point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How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carry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collaboration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,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specifically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TA-OMS?</a:t>
            </a:r>
          </a:p>
          <a:p>
            <a:pPr lvl="1"/>
            <a:r>
              <a:rPr lang="de-DE" dirty="0"/>
              <a:t>Architecture Meeting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regular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 on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b="1" dirty="0" err="1"/>
              <a:t>only</a:t>
            </a:r>
            <a:r>
              <a:rPr lang="de-DE" dirty="0"/>
              <a:t>? </a:t>
            </a:r>
            <a:br>
              <a:rPr lang="de-DE" dirty="0"/>
            </a:br>
            <a:r>
              <a:rPr lang="de-DE" dirty="0"/>
              <a:t>With MDI, WSD, OMS and CI.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5ECF9B4-3107-0FF9-721E-83E6FF64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97" y="45007"/>
            <a:ext cx="9779053" cy="1131612"/>
          </a:xfrm>
        </p:spPr>
        <p:txBody>
          <a:bodyPr/>
          <a:lstStyle/>
          <a:p>
            <a:r>
              <a:rPr lang="de-DE" dirty="0"/>
              <a:t>Central </a:t>
            </a:r>
            <a:r>
              <a:rPr lang="de-DE" dirty="0" err="1"/>
              <a:t>MatWerk</a:t>
            </a:r>
            <a:r>
              <a:rPr lang="de-DE" dirty="0"/>
              <a:t> Knowledge Graph – Support and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02F20E6-5234-013B-41AB-EF526F0F5E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FB1EFE-BF6B-3F48-F626-9525CBC25E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66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3C14B-3824-C9A8-EF65-1CD9997B7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E2AE61D-8CE9-C22A-E070-306658FD7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Publications:</a:t>
            </a:r>
          </a:p>
          <a:p>
            <a:pPr lvl="1"/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presentations</a:t>
            </a:r>
            <a:r>
              <a:rPr lang="de-DE" dirty="0"/>
              <a:t>, etc. NFDI-</a:t>
            </a:r>
            <a:r>
              <a:rPr lang="de-DE" dirty="0" err="1"/>
              <a:t>MatWerk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stored</a:t>
            </a:r>
            <a:r>
              <a:rPr lang="de-DE" dirty="0"/>
              <a:t> </a:t>
            </a:r>
            <a:r>
              <a:rPr lang="de-DE" dirty="0" err="1"/>
              <a:t>comprehensively</a:t>
            </a:r>
            <a:r>
              <a:rPr lang="de-DE" dirty="0"/>
              <a:t> on </a:t>
            </a:r>
            <a:r>
              <a:rPr lang="de-DE" dirty="0" err="1"/>
              <a:t>Zenodo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platform</a:t>
            </a:r>
            <a:r>
              <a:rPr lang="de-DE" dirty="0"/>
              <a:t>?</a:t>
            </a:r>
          </a:p>
          <a:p>
            <a:pPr marL="457200" lvl="1" indent="0">
              <a:buNone/>
            </a:pPr>
            <a:r>
              <a:rPr lang="de-DE" dirty="0">
                <a:sym typeface="Wingdings" pitchFamily="2" charset="2"/>
              </a:rPr>
              <a:t></a:t>
            </a:r>
            <a:r>
              <a:rPr lang="de-DE" dirty="0"/>
              <a:t>Link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website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F4B281D-E346-7304-D9D7-9690B1F2F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Reaching</a:t>
            </a:r>
            <a:r>
              <a:rPr lang="de-DE" dirty="0"/>
              <a:t> out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Target Group(s)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EF53C1-8848-F471-D957-8B2C14FC37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8B3521-4477-945D-F543-D4AB5D656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77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593FBCF-7A89-5C48-3E86-21102294B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Dealing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NFDI </a:t>
            </a:r>
            <a:r>
              <a:rPr lang="de-DE" dirty="0" err="1"/>
              <a:t>services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extent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support </a:t>
            </a:r>
            <a:r>
              <a:rPr lang="de-DE" dirty="0" err="1"/>
              <a:t>the</a:t>
            </a:r>
            <a:r>
              <a:rPr lang="de-DE" dirty="0"/>
              <a:t> Base4NFDI </a:t>
            </a:r>
            <a:r>
              <a:rPr lang="de-DE" dirty="0" err="1"/>
              <a:t>projects</a:t>
            </a:r>
            <a:r>
              <a:rPr lang="de-DE" dirty="0"/>
              <a:t> / </a:t>
            </a:r>
            <a:r>
              <a:rPr lang="de-DE" dirty="0" err="1"/>
              <a:t>participate</a:t>
            </a:r>
            <a:r>
              <a:rPr lang="de-DE" dirty="0"/>
              <a:t> in initiatives?</a:t>
            </a:r>
          </a:p>
          <a:p>
            <a:pPr lvl="2"/>
            <a:r>
              <a:rPr lang="de-DE" dirty="0"/>
              <a:t>IAM4NFDI – Identity &amp; </a:t>
            </a:r>
            <a:r>
              <a:rPr lang="de-DE" dirty="0" err="1"/>
              <a:t>Accesse</a:t>
            </a:r>
            <a:r>
              <a:rPr lang="de-DE" dirty="0"/>
              <a:t> Management</a:t>
            </a:r>
          </a:p>
          <a:p>
            <a:pPr lvl="2"/>
            <a:r>
              <a:rPr lang="de-DE" dirty="0"/>
              <a:t>TS4NFDI – </a:t>
            </a:r>
            <a:r>
              <a:rPr lang="de-DE" dirty="0" err="1"/>
              <a:t>Terminology</a:t>
            </a:r>
            <a:r>
              <a:rPr lang="de-DE" dirty="0"/>
              <a:t> </a:t>
            </a:r>
            <a:r>
              <a:rPr lang="de-DE" dirty="0" err="1"/>
              <a:t>Servicesess</a:t>
            </a:r>
            <a:r>
              <a:rPr lang="de-DE" dirty="0"/>
              <a:t> Management</a:t>
            </a:r>
          </a:p>
          <a:p>
            <a:pPr lvl="2"/>
            <a:r>
              <a:rPr lang="de-DE" dirty="0"/>
              <a:t>PID4NFDI Persistent Identifier Service</a:t>
            </a:r>
          </a:p>
          <a:p>
            <a:pPr lvl="2"/>
            <a:r>
              <a:rPr lang="de-DE" dirty="0"/>
              <a:t>DMP4NFDI – Data Management Plans</a:t>
            </a:r>
          </a:p>
          <a:p>
            <a:pPr lvl="2"/>
            <a:r>
              <a:rPr lang="de-DE" dirty="0"/>
              <a:t>KGI4NFDI – Knowledge Graph Infrastructure</a:t>
            </a:r>
          </a:p>
          <a:p>
            <a:pPr lvl="2"/>
            <a:r>
              <a:rPr lang="de-DE" b="1" dirty="0"/>
              <a:t>RDMT4NFDI – Research Data Management Training</a:t>
            </a:r>
          </a:p>
          <a:p>
            <a:pPr lvl="2"/>
            <a:r>
              <a:rPr lang="de-DE" b="1" dirty="0" err="1"/>
              <a:t>nfdi.software</a:t>
            </a:r>
            <a:r>
              <a:rPr lang="de-DE" b="1" dirty="0"/>
              <a:t> – ​NFDI Research Software Marketplace</a:t>
            </a:r>
            <a:r>
              <a:rPr lang="de-DE" dirty="0"/>
              <a:t> ​</a:t>
            </a:r>
          </a:p>
          <a:p>
            <a:pPr lvl="1"/>
            <a:r>
              <a:rPr lang="de-DE" dirty="0"/>
              <a:t>New </a:t>
            </a:r>
            <a:r>
              <a:rPr lang="de-DE" dirty="0" err="1"/>
              <a:t>proposals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2025?</a:t>
            </a:r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668BE0E-3B62-5081-AB6E-4C8E9566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Dealing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NFDI </a:t>
            </a:r>
            <a:r>
              <a:rPr lang="de-DE" dirty="0" err="1"/>
              <a:t>Consortia</a:t>
            </a:r>
            <a:r>
              <a:rPr lang="de-DE" dirty="0"/>
              <a:t> / Services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3CA3EC-2C5F-2A22-8357-EFBF1C9E72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4EBDBA-82E6-92E7-25B0-144B52CBDC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B94A0-1811-4E4C-8F37-6A962E466FC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572012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and final slide">
  <a:themeElements>
    <a:clrScheme name="NFDI-MatWerk">
      <a:dk1>
        <a:srgbClr val="004A7C"/>
      </a:dk1>
      <a:lt1>
        <a:srgbClr val="FEFFFF"/>
      </a:lt1>
      <a:dk2>
        <a:srgbClr val="004A7C"/>
      </a:dk2>
      <a:lt2>
        <a:srgbClr val="E7E6E6"/>
      </a:lt2>
      <a:accent1>
        <a:srgbClr val="004A7C"/>
      </a:accent1>
      <a:accent2>
        <a:srgbClr val="63B0FD"/>
      </a:accent2>
      <a:accent3>
        <a:srgbClr val="AFAFAF"/>
      </a:accent3>
      <a:accent4>
        <a:srgbClr val="BCCB17"/>
      </a:accent4>
      <a:accent5>
        <a:srgbClr val="000000"/>
      </a:accent5>
      <a:accent6>
        <a:srgbClr val="67902B"/>
      </a:accent6>
      <a:hlink>
        <a:srgbClr val="0563C1"/>
      </a:hlink>
      <a:folHlink>
        <a:srgbClr val="954F72"/>
      </a:folHlink>
    </a:clrScheme>
    <a:fontScheme name="NFDI-MatWerk">
      <a:majorFont>
        <a:latin typeface="Frutiger LT Std 55 Roman"/>
        <a:ea typeface=""/>
        <a:cs typeface=""/>
      </a:majorFont>
      <a:minorFont>
        <a:latin typeface="Frutiger LT Std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190FB9C3-BEC6-B44C-9ED7-82BE921304AA}" vid="{637D357F-3CF9-9C4B-9C8C-0D7D00241777}"/>
    </a:ext>
  </a:extLst>
</a:theme>
</file>

<file path=ppt/theme/theme2.xml><?xml version="1.0" encoding="utf-8"?>
<a:theme xmlns:a="http://schemas.openxmlformats.org/drawingml/2006/main" name="Content Slides">
  <a:themeElements>
    <a:clrScheme name="NFDI-MatWerk">
      <a:dk1>
        <a:srgbClr val="004A7C"/>
      </a:dk1>
      <a:lt1>
        <a:srgbClr val="FEFFFF"/>
      </a:lt1>
      <a:dk2>
        <a:srgbClr val="004A7C"/>
      </a:dk2>
      <a:lt2>
        <a:srgbClr val="E7E6E6"/>
      </a:lt2>
      <a:accent1>
        <a:srgbClr val="004A7C"/>
      </a:accent1>
      <a:accent2>
        <a:srgbClr val="63B0FD"/>
      </a:accent2>
      <a:accent3>
        <a:srgbClr val="AFAFAF"/>
      </a:accent3>
      <a:accent4>
        <a:srgbClr val="BCCB17"/>
      </a:accent4>
      <a:accent5>
        <a:srgbClr val="000000"/>
      </a:accent5>
      <a:accent6>
        <a:srgbClr val="67902B"/>
      </a:accent6>
      <a:hlink>
        <a:srgbClr val="0563C1"/>
      </a:hlink>
      <a:folHlink>
        <a:srgbClr val="954F72"/>
      </a:folHlink>
    </a:clrScheme>
    <a:fontScheme name="NFDI-MatWerk">
      <a:majorFont>
        <a:latin typeface="Frutiger LT Std 55 Roman"/>
        <a:ea typeface=""/>
        <a:cs typeface=""/>
      </a:majorFont>
      <a:minorFont>
        <a:latin typeface="Frutiger LT Std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190FB9C3-BEC6-B44C-9ED7-82BE921304AA}" vid="{D5BFAAD9-7531-CC46-A355-8F40C96CD844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1986BDC185064B8686ADA0DB9645F7" ma:contentTypeVersion="16" ma:contentTypeDescription="Ein neues Dokument erstellen." ma:contentTypeScope="" ma:versionID="3f3e621439e31163e4bda8345de3a9a0">
  <xsd:schema xmlns:xsd="http://www.w3.org/2001/XMLSchema" xmlns:xs="http://www.w3.org/2001/XMLSchema" xmlns:p="http://schemas.microsoft.com/office/2006/metadata/properties" xmlns:ns2="adb924b6-3101-4408-9299-a0260c531ae7" xmlns:ns3="deb3d7f2-8fc7-46fa-b3cc-d96d2364c616" targetNamespace="http://schemas.microsoft.com/office/2006/metadata/properties" ma:root="true" ma:fieldsID="8aac99266484f8097ab20603d35eb193" ns2:_="" ns3:_="">
    <xsd:import namespace="adb924b6-3101-4408-9299-a0260c531ae7"/>
    <xsd:import namespace="deb3d7f2-8fc7-46fa-b3cc-d96d2364c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924b6-3101-4408-9299-a0260c531a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795f7a37-469f-4964-a2f5-05d3b5f786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3d7f2-8fc7-46fa-b3cc-d96d2364c61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ada260b-b004-4132-b3d3-e0e419aeba3b}" ma:internalName="TaxCatchAll" ma:showField="CatchAllData" ma:web="deb3d7f2-8fc7-46fa-b3cc-d96d2364c6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E71220-DDFF-4EDB-B995-A436711B9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b924b6-3101-4408-9299-a0260c531ae7"/>
    <ds:schemaRef ds:uri="deb3d7f2-8fc7-46fa-b3cc-d96d2364c6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AC4B86-FDAC-40A9-A48C-09A20962E7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403</Words>
  <Application>Microsoft Macintosh PowerPoint</Application>
  <PresentationFormat>Breitbild</PresentationFormat>
  <Paragraphs>51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Frutiger LT Std 45 Light</vt:lpstr>
      <vt:lpstr>Frutiger LT Std 55 Roman</vt:lpstr>
      <vt:lpstr>Segoe UI Semibold</vt:lpstr>
      <vt:lpstr>Wingdings</vt:lpstr>
      <vt:lpstr>First and final slide</vt:lpstr>
      <vt:lpstr>Content Slides</vt:lpstr>
      <vt:lpstr>PowerPoint-Präsentation</vt:lpstr>
      <vt:lpstr>Our Target Group(s)</vt:lpstr>
      <vt:lpstr>Solutions Representations</vt:lpstr>
      <vt:lpstr>Central MatWerk Knowledge Graph – Support and Usage</vt:lpstr>
      <vt:lpstr>Reaching out to our Target Group(s)</vt:lpstr>
      <vt:lpstr>Dealing with other NFDI Consortia /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Slawik</dc:creator>
  <cp:lastModifiedBy>Sebastian Slawik</cp:lastModifiedBy>
  <cp:revision>12</cp:revision>
  <cp:lastPrinted>2019-12-15T18:55:07Z</cp:lastPrinted>
  <dcterms:created xsi:type="dcterms:W3CDTF">2024-07-30T14:43:31Z</dcterms:created>
  <dcterms:modified xsi:type="dcterms:W3CDTF">2024-11-04T08:08:20Z</dcterms:modified>
</cp:coreProperties>
</file>